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74" r:id="rId2"/>
    <p:sldId id="292" r:id="rId3"/>
    <p:sldId id="285" r:id="rId4"/>
    <p:sldId id="286" r:id="rId5"/>
    <p:sldId id="287" r:id="rId6"/>
    <p:sldId id="293" r:id="rId7"/>
    <p:sldId id="289" r:id="rId8"/>
    <p:sldId id="294" r:id="rId9"/>
    <p:sldId id="295" r:id="rId10"/>
    <p:sldId id="278" r:id="rId11"/>
    <p:sldId id="291" r:id="rId12"/>
    <p:sldId id="288" r:id="rId13"/>
    <p:sldId id="290" r:id="rId14"/>
    <p:sldId id="284" r:id="rId1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0E6CF2-6E48-4A5A-B14B-6F18BF3E02DC}"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ES"/>
        </a:p>
      </dgm:t>
    </dgm:pt>
    <dgm:pt modelId="{BF4FCBCC-1964-4A55-A73E-829904BBD256}">
      <dgm:prSet phldrT="[Texto]" custT="1"/>
      <dgm:spPr/>
      <dgm:t>
        <a:bodyPr/>
        <a:lstStyle/>
        <a:p>
          <a:r>
            <a:rPr lang="es-ES" sz="1400" b="1" dirty="0" smtClean="0">
              <a:solidFill>
                <a:srgbClr val="00B0F0"/>
              </a:solidFill>
              <a:latin typeface="Arial Narrow" pitchFamily="34" charset="0"/>
            </a:rPr>
            <a:t>	Diseño</a:t>
          </a:r>
          <a:endParaRPr lang="es-ES" sz="1400" b="1" dirty="0">
            <a:solidFill>
              <a:srgbClr val="00B0F0"/>
            </a:solidFill>
            <a:latin typeface="Arial Narrow" pitchFamily="34" charset="0"/>
          </a:endParaRPr>
        </a:p>
      </dgm:t>
    </dgm:pt>
    <dgm:pt modelId="{C9D1AE83-B37C-468C-B6B7-981C40735EE7}" type="parTrans" cxnId="{B7A8D0EE-1F0B-403A-B8E5-108563E0DA7A}">
      <dgm:prSet/>
      <dgm:spPr/>
      <dgm:t>
        <a:bodyPr/>
        <a:lstStyle/>
        <a:p>
          <a:endParaRPr lang="es-ES"/>
        </a:p>
      </dgm:t>
    </dgm:pt>
    <dgm:pt modelId="{C74B05EA-8426-44F5-9775-6BFAFEDA4EB9}" type="sibTrans" cxnId="{B7A8D0EE-1F0B-403A-B8E5-108563E0DA7A}">
      <dgm:prSet/>
      <dgm:spPr/>
      <dgm:t>
        <a:bodyPr/>
        <a:lstStyle/>
        <a:p>
          <a:endParaRPr lang="es-ES"/>
        </a:p>
      </dgm:t>
    </dgm:pt>
    <dgm:pt modelId="{FEE95C22-252A-481F-9C73-CBCBEE991C9E}">
      <dgm:prSet phldrT="[Texto]" custT="1"/>
      <dgm:spPr/>
      <dgm:t>
        <a:bodyPr/>
        <a:lstStyle/>
        <a:p>
          <a:r>
            <a:rPr lang="es-ES" sz="1400" dirty="0" smtClean="0">
              <a:solidFill>
                <a:schemeClr val="tx1"/>
              </a:solidFill>
            </a:rPr>
            <a:t>¿Qué necesita el usuario? </a:t>
          </a:r>
          <a:r>
            <a:rPr lang="es-ES" sz="1400" dirty="0" err="1" smtClean="0">
              <a:solidFill>
                <a:schemeClr val="tx1"/>
              </a:solidFill>
            </a:rPr>
            <a:t>Bottom</a:t>
          </a:r>
          <a:r>
            <a:rPr lang="es-ES" sz="1400" dirty="0" smtClean="0">
              <a:solidFill>
                <a:schemeClr val="tx1"/>
              </a:solidFill>
            </a:rPr>
            <a:t>-up</a:t>
          </a:r>
          <a:endParaRPr lang="es-ES" sz="1400" dirty="0">
            <a:solidFill>
              <a:schemeClr val="tx1"/>
            </a:solidFill>
          </a:endParaRPr>
        </a:p>
      </dgm:t>
    </dgm:pt>
    <dgm:pt modelId="{9FBE7554-4FEA-4112-AADC-3C4803F0182E}" type="parTrans" cxnId="{241D24C6-17CD-4F4C-AF74-ADC4CFF1A40D}">
      <dgm:prSet/>
      <dgm:spPr/>
      <dgm:t>
        <a:bodyPr/>
        <a:lstStyle/>
        <a:p>
          <a:endParaRPr lang="es-ES"/>
        </a:p>
      </dgm:t>
    </dgm:pt>
    <dgm:pt modelId="{EEEF0A15-1A97-4758-B9AA-640F31124303}" type="sibTrans" cxnId="{241D24C6-17CD-4F4C-AF74-ADC4CFF1A40D}">
      <dgm:prSet/>
      <dgm:spPr/>
      <dgm:t>
        <a:bodyPr/>
        <a:lstStyle/>
        <a:p>
          <a:endParaRPr lang="es-ES"/>
        </a:p>
      </dgm:t>
    </dgm:pt>
    <dgm:pt modelId="{E8F76F2F-2C3E-4ACF-9067-9168F9A7BC6D}">
      <dgm:prSet phldrT="[Texto]" custT="1"/>
      <dgm:spPr/>
      <dgm:t>
        <a:bodyPr/>
        <a:lstStyle/>
        <a:p>
          <a:r>
            <a:rPr lang="es-ES" sz="1400" dirty="0" smtClean="0">
              <a:solidFill>
                <a:schemeClr val="tx1"/>
              </a:solidFill>
            </a:rPr>
            <a:t>Gaps de productividad</a:t>
          </a:r>
          <a:endParaRPr lang="es-ES" sz="1400" dirty="0">
            <a:solidFill>
              <a:schemeClr val="tx1"/>
            </a:solidFill>
          </a:endParaRPr>
        </a:p>
      </dgm:t>
    </dgm:pt>
    <dgm:pt modelId="{18B07FFB-C201-4C91-A99C-C33A987BB18E}" type="parTrans" cxnId="{AEDABABD-05E8-45DF-81C3-E73E06DD3975}">
      <dgm:prSet/>
      <dgm:spPr/>
      <dgm:t>
        <a:bodyPr/>
        <a:lstStyle/>
        <a:p>
          <a:endParaRPr lang="es-ES"/>
        </a:p>
      </dgm:t>
    </dgm:pt>
    <dgm:pt modelId="{5DDDF829-2FD8-4890-ADBB-B20522EC525A}" type="sibTrans" cxnId="{AEDABABD-05E8-45DF-81C3-E73E06DD3975}">
      <dgm:prSet/>
      <dgm:spPr/>
      <dgm:t>
        <a:bodyPr/>
        <a:lstStyle/>
        <a:p>
          <a:endParaRPr lang="es-ES"/>
        </a:p>
      </dgm:t>
    </dgm:pt>
    <dgm:pt modelId="{D6B35098-C0C9-4A3D-8478-A3B12EFBCCDF}">
      <dgm:prSet phldrT="[Texto]" custT="1"/>
      <dgm:spPr/>
      <dgm:t>
        <a:bodyPr/>
        <a:lstStyle/>
        <a:p>
          <a:r>
            <a:rPr lang="es-ES" sz="1400" b="1" dirty="0" smtClean="0">
              <a:solidFill>
                <a:srgbClr val="00B0F0"/>
              </a:solidFill>
              <a:latin typeface="Arial Narrow" pitchFamily="34" charset="0"/>
            </a:rPr>
            <a:t>	Implementación</a:t>
          </a:r>
        </a:p>
      </dgm:t>
    </dgm:pt>
    <dgm:pt modelId="{E4128470-6F53-4655-8C8F-EB424548ED9B}" type="parTrans" cxnId="{18A5F89A-6168-4802-8237-CEC54B8A0C14}">
      <dgm:prSet/>
      <dgm:spPr/>
      <dgm:t>
        <a:bodyPr/>
        <a:lstStyle/>
        <a:p>
          <a:endParaRPr lang="es-ES"/>
        </a:p>
      </dgm:t>
    </dgm:pt>
    <dgm:pt modelId="{E0E8FF15-5108-4D92-9681-DF7B0E9D2FEE}" type="sibTrans" cxnId="{18A5F89A-6168-4802-8237-CEC54B8A0C14}">
      <dgm:prSet/>
      <dgm:spPr/>
      <dgm:t>
        <a:bodyPr/>
        <a:lstStyle/>
        <a:p>
          <a:endParaRPr lang="es-ES"/>
        </a:p>
      </dgm:t>
    </dgm:pt>
    <dgm:pt modelId="{D4DF2E85-D586-40F6-8403-B3E8D7423ABB}">
      <dgm:prSet phldrT="[Texto]" custT="1"/>
      <dgm:spPr/>
      <dgm:t>
        <a:bodyPr/>
        <a:lstStyle/>
        <a:p>
          <a:r>
            <a:rPr lang="es-ES" sz="1400" dirty="0" err="1" smtClean="0">
              <a:solidFill>
                <a:schemeClr val="tx1"/>
              </a:solidFill>
            </a:rPr>
            <a:t>Community</a:t>
          </a:r>
          <a:r>
            <a:rPr lang="es-ES" sz="1400" dirty="0" smtClean="0">
              <a:solidFill>
                <a:schemeClr val="tx1"/>
              </a:solidFill>
            </a:rPr>
            <a:t> Manager – a ser posible interno</a:t>
          </a:r>
          <a:endParaRPr lang="es-ES" sz="1400" dirty="0">
            <a:solidFill>
              <a:schemeClr val="tx1"/>
            </a:solidFill>
          </a:endParaRPr>
        </a:p>
      </dgm:t>
    </dgm:pt>
    <dgm:pt modelId="{1BC4B454-3FA4-4F9A-9590-7616FAC05B47}" type="parTrans" cxnId="{811C5C83-99AC-462F-91E1-13CCA0F51640}">
      <dgm:prSet/>
      <dgm:spPr/>
      <dgm:t>
        <a:bodyPr/>
        <a:lstStyle/>
        <a:p>
          <a:endParaRPr lang="es-ES"/>
        </a:p>
      </dgm:t>
    </dgm:pt>
    <dgm:pt modelId="{69D32D92-F349-4C7F-9902-D1525E1AB2D7}" type="sibTrans" cxnId="{811C5C83-99AC-462F-91E1-13CCA0F51640}">
      <dgm:prSet/>
      <dgm:spPr/>
      <dgm:t>
        <a:bodyPr/>
        <a:lstStyle/>
        <a:p>
          <a:endParaRPr lang="es-ES"/>
        </a:p>
      </dgm:t>
    </dgm:pt>
    <dgm:pt modelId="{C912F61E-A97C-42F5-9F6A-60B9A6C3BB0C}">
      <dgm:prSet phldrT="[Texto]" custT="1"/>
      <dgm:spPr/>
      <dgm:t>
        <a:bodyPr/>
        <a:lstStyle/>
        <a:p>
          <a:r>
            <a:rPr lang="es-ES" sz="1400" dirty="0" smtClean="0">
              <a:solidFill>
                <a:schemeClr val="tx1"/>
              </a:solidFill>
            </a:rPr>
            <a:t>Primero los apóstoles</a:t>
          </a:r>
          <a:endParaRPr lang="es-ES" sz="1400" dirty="0">
            <a:solidFill>
              <a:schemeClr val="tx1"/>
            </a:solidFill>
          </a:endParaRPr>
        </a:p>
      </dgm:t>
    </dgm:pt>
    <dgm:pt modelId="{10BF59D9-CB0D-4BD1-BDC1-1F449084A1E2}" type="parTrans" cxnId="{4FB9A958-A895-4918-A87B-11E2D62837EA}">
      <dgm:prSet/>
      <dgm:spPr/>
      <dgm:t>
        <a:bodyPr/>
        <a:lstStyle/>
        <a:p>
          <a:endParaRPr lang="es-ES"/>
        </a:p>
      </dgm:t>
    </dgm:pt>
    <dgm:pt modelId="{7CD28301-67B4-4DBD-AD02-CE6155EA7BFE}" type="sibTrans" cxnId="{4FB9A958-A895-4918-A87B-11E2D62837EA}">
      <dgm:prSet/>
      <dgm:spPr/>
      <dgm:t>
        <a:bodyPr/>
        <a:lstStyle/>
        <a:p>
          <a:endParaRPr lang="es-ES"/>
        </a:p>
      </dgm:t>
    </dgm:pt>
    <dgm:pt modelId="{21C02899-6544-46A0-8E8D-30D4D31FED81}">
      <dgm:prSet phldrT="[Texto]" custT="1"/>
      <dgm:spPr/>
      <dgm:t>
        <a:bodyPr/>
        <a:lstStyle/>
        <a:p>
          <a:pPr defTabSz="711200">
            <a:lnSpc>
              <a:spcPct val="90000"/>
            </a:lnSpc>
            <a:spcBef>
              <a:spcPct val="0"/>
            </a:spcBef>
            <a:spcAft>
              <a:spcPct val="35000"/>
            </a:spcAft>
          </a:pPr>
          <a:r>
            <a:rPr lang="es-ES" sz="1400" b="1" dirty="0" smtClean="0">
              <a:solidFill>
                <a:srgbClr val="00B0F0"/>
              </a:solidFill>
              <a:latin typeface="Arial Narrow" pitchFamily="34" charset="0"/>
            </a:rPr>
            <a:t>	Dinamización</a:t>
          </a:r>
        </a:p>
      </dgm:t>
    </dgm:pt>
    <dgm:pt modelId="{022ED881-1182-4901-A597-D014984984AC}" type="parTrans" cxnId="{11218C00-41C0-4044-9E03-5747F673422D}">
      <dgm:prSet/>
      <dgm:spPr/>
      <dgm:t>
        <a:bodyPr/>
        <a:lstStyle/>
        <a:p>
          <a:endParaRPr lang="es-ES"/>
        </a:p>
      </dgm:t>
    </dgm:pt>
    <dgm:pt modelId="{6D6DEF25-779C-4C1A-B102-D78C0699F1EC}" type="sibTrans" cxnId="{11218C00-41C0-4044-9E03-5747F673422D}">
      <dgm:prSet/>
      <dgm:spPr/>
      <dgm:t>
        <a:bodyPr/>
        <a:lstStyle/>
        <a:p>
          <a:endParaRPr lang="es-ES"/>
        </a:p>
      </dgm:t>
    </dgm:pt>
    <dgm:pt modelId="{7FDF96DD-C163-4445-898B-0E4E60191134}">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sz="1400" dirty="0" smtClean="0">
              <a:solidFill>
                <a:schemeClr val="tx1"/>
              </a:solidFill>
            </a:rPr>
            <a:t>Incentivar la participación y premiar las conductas ejemplarmente colaborativas</a:t>
          </a:r>
          <a:endParaRPr lang="es-ES" sz="1400" dirty="0">
            <a:solidFill>
              <a:schemeClr val="tx1"/>
            </a:solidFill>
          </a:endParaRPr>
        </a:p>
      </dgm:t>
    </dgm:pt>
    <dgm:pt modelId="{F63F5B95-A0B6-4D16-B14A-389220C14CA9}" type="parTrans" cxnId="{1559E7DF-E462-428C-AD79-A62135E6A818}">
      <dgm:prSet/>
      <dgm:spPr/>
      <dgm:t>
        <a:bodyPr/>
        <a:lstStyle/>
        <a:p>
          <a:endParaRPr lang="es-ES"/>
        </a:p>
      </dgm:t>
    </dgm:pt>
    <dgm:pt modelId="{05C98349-70BA-418F-AB71-065F8F3EA4BE}" type="sibTrans" cxnId="{1559E7DF-E462-428C-AD79-A62135E6A818}">
      <dgm:prSet/>
      <dgm:spPr/>
      <dgm:t>
        <a:bodyPr/>
        <a:lstStyle/>
        <a:p>
          <a:endParaRPr lang="es-ES"/>
        </a:p>
      </dgm:t>
    </dgm:pt>
    <dgm:pt modelId="{F3C74D20-CAD8-410D-92C3-B3A97ECC4A76}">
      <dgm:prSet phldrT="[Texto]" custT="1"/>
      <dgm:spPr/>
      <dgm:t>
        <a:bodyPr/>
        <a:lstStyle/>
        <a:p>
          <a:r>
            <a:rPr lang="es-ES" sz="1400" dirty="0" smtClean="0">
              <a:solidFill>
                <a:schemeClr val="tx1"/>
              </a:solidFill>
            </a:rPr>
            <a:t>PUA – coherente con resto de los sistemas</a:t>
          </a:r>
          <a:endParaRPr lang="es-ES" sz="1400" dirty="0">
            <a:solidFill>
              <a:schemeClr val="tx1"/>
            </a:solidFill>
          </a:endParaRPr>
        </a:p>
      </dgm:t>
    </dgm:pt>
    <dgm:pt modelId="{AD185708-DBEF-4574-8DBD-9895C8E80EBA}" type="parTrans" cxnId="{B224E9AD-80D2-4847-867B-5674B3593D85}">
      <dgm:prSet/>
      <dgm:spPr/>
      <dgm:t>
        <a:bodyPr/>
        <a:lstStyle/>
        <a:p>
          <a:endParaRPr lang="es-ES"/>
        </a:p>
      </dgm:t>
    </dgm:pt>
    <dgm:pt modelId="{850463FF-AC93-43BE-A6B6-4673FD0B2031}" type="sibTrans" cxnId="{B224E9AD-80D2-4847-867B-5674B3593D85}">
      <dgm:prSet/>
      <dgm:spPr/>
      <dgm:t>
        <a:bodyPr/>
        <a:lstStyle/>
        <a:p>
          <a:endParaRPr lang="es-ES"/>
        </a:p>
      </dgm:t>
    </dgm:pt>
    <dgm:pt modelId="{92D7F7E8-EDB8-4835-8CF8-464768255137}">
      <dgm:prSet phldrT="[Texto]" custT="1"/>
      <dgm:spPr/>
      <dgm:t>
        <a:bodyPr/>
        <a:lstStyle/>
        <a:p>
          <a:r>
            <a:rPr lang="es-ES" sz="1400" dirty="0" smtClean="0">
              <a:solidFill>
                <a:schemeClr val="tx1"/>
              </a:solidFill>
            </a:rPr>
            <a:t>Cuidado con la sensación de “otra” herramienta, mayor control… Evidencia la apuesta por la socialización</a:t>
          </a:r>
          <a:endParaRPr lang="es-ES" sz="1400" dirty="0">
            <a:solidFill>
              <a:schemeClr val="tx1"/>
            </a:solidFill>
          </a:endParaRPr>
        </a:p>
      </dgm:t>
    </dgm:pt>
    <dgm:pt modelId="{BFB949FF-A315-4779-8F48-14763A04EAB3}" type="parTrans" cxnId="{A3404A97-60D8-4383-A9C0-E1FAAB84F6F6}">
      <dgm:prSet/>
      <dgm:spPr/>
      <dgm:t>
        <a:bodyPr/>
        <a:lstStyle/>
        <a:p>
          <a:endParaRPr lang="es-ES"/>
        </a:p>
      </dgm:t>
    </dgm:pt>
    <dgm:pt modelId="{BF1B6891-AC3F-4A65-9F71-D74124601CD2}" type="sibTrans" cxnId="{A3404A97-60D8-4383-A9C0-E1FAAB84F6F6}">
      <dgm:prSet/>
      <dgm:spPr/>
      <dgm:t>
        <a:bodyPr/>
        <a:lstStyle/>
        <a:p>
          <a:endParaRPr lang="es-ES"/>
        </a:p>
      </dgm:t>
    </dgm:pt>
    <dgm:pt modelId="{B7A05DB7-3C55-4D3D-85A7-D63FAB49A9F3}">
      <dgm:prSet phldrT="[Texto]" custT="1"/>
      <dgm:spPr/>
      <dgm:t>
        <a:bodyPr/>
        <a:lstStyle/>
        <a:p>
          <a:pPr marL="114300" indent="0" defTabSz="533400">
            <a:lnSpc>
              <a:spcPct val="90000"/>
            </a:lnSpc>
            <a:spcBef>
              <a:spcPct val="0"/>
            </a:spcBef>
            <a:spcAft>
              <a:spcPct val="15000"/>
            </a:spcAft>
            <a:buNone/>
          </a:pPr>
          <a:endParaRPr lang="es-ES" sz="1400" dirty="0">
            <a:solidFill>
              <a:srgbClr val="FF0000"/>
            </a:solidFill>
          </a:endParaRPr>
        </a:p>
      </dgm:t>
    </dgm:pt>
    <dgm:pt modelId="{6BC861BD-5371-4728-A248-D27CF67B0DE6}" type="parTrans" cxnId="{EAD3FF6F-BC16-4E68-8F2D-E19BEE03234E}">
      <dgm:prSet/>
      <dgm:spPr/>
      <dgm:t>
        <a:bodyPr/>
        <a:lstStyle/>
        <a:p>
          <a:endParaRPr lang="es-ES"/>
        </a:p>
      </dgm:t>
    </dgm:pt>
    <dgm:pt modelId="{F07AA1F9-FE0E-4A3A-BDFF-F205DB8DB152}" type="sibTrans" cxnId="{EAD3FF6F-BC16-4E68-8F2D-E19BEE03234E}">
      <dgm:prSet/>
      <dgm:spPr/>
      <dgm:t>
        <a:bodyPr/>
        <a:lstStyle/>
        <a:p>
          <a:endParaRPr lang="es-ES"/>
        </a:p>
      </dgm:t>
    </dgm:pt>
    <dgm:pt modelId="{6AB53429-6516-44A2-AC48-E7AF2B5CD1E6}">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sz="1400" dirty="0" smtClean="0">
              <a:solidFill>
                <a:schemeClr val="tx1"/>
              </a:solidFill>
            </a:rPr>
            <a:t>Remover lo obsoleto o irrelevante</a:t>
          </a:r>
        </a:p>
      </dgm:t>
    </dgm:pt>
    <dgm:pt modelId="{715AEB4C-7D86-425F-BC06-A2F560D9E8B7}" type="parTrans" cxnId="{3A0958C0-6619-4BB5-BD2E-11EACD5360CA}">
      <dgm:prSet/>
      <dgm:spPr/>
      <dgm:t>
        <a:bodyPr/>
        <a:lstStyle/>
        <a:p>
          <a:endParaRPr lang="es-ES"/>
        </a:p>
      </dgm:t>
    </dgm:pt>
    <dgm:pt modelId="{BD633271-D631-4805-9BE9-5433D351093F}" type="sibTrans" cxnId="{3A0958C0-6619-4BB5-BD2E-11EACD5360CA}">
      <dgm:prSet/>
      <dgm:spPr/>
      <dgm:t>
        <a:bodyPr/>
        <a:lstStyle/>
        <a:p>
          <a:endParaRPr lang="es-ES"/>
        </a:p>
      </dgm:t>
    </dgm:pt>
    <dgm:pt modelId="{82326792-89B9-4C1B-A303-B05C2FC8B1FC}">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sz="1400" dirty="0" smtClean="0">
              <a:solidFill>
                <a:schemeClr val="tx1"/>
              </a:solidFill>
            </a:rPr>
            <a:t>No dejar que un exceso de participación / colaboración  mate la  productividad</a:t>
          </a:r>
        </a:p>
      </dgm:t>
    </dgm:pt>
    <dgm:pt modelId="{94DD458C-0A14-4935-B5F5-941C7A028AB6}" type="parTrans" cxnId="{FAC0C0CA-6CA6-43EE-8F31-C26024F54236}">
      <dgm:prSet/>
      <dgm:spPr/>
      <dgm:t>
        <a:bodyPr/>
        <a:lstStyle/>
        <a:p>
          <a:endParaRPr lang="es-ES"/>
        </a:p>
      </dgm:t>
    </dgm:pt>
    <dgm:pt modelId="{C0F3AAAC-3964-4C1B-AA55-BD4C804F82B7}" type="sibTrans" cxnId="{FAC0C0CA-6CA6-43EE-8F31-C26024F54236}">
      <dgm:prSet/>
      <dgm:spPr/>
      <dgm:t>
        <a:bodyPr/>
        <a:lstStyle/>
        <a:p>
          <a:endParaRPr lang="es-ES"/>
        </a:p>
      </dgm:t>
    </dgm:pt>
    <dgm:pt modelId="{C907DA79-FD90-45E0-850F-9E6975518735}" type="pres">
      <dgm:prSet presAssocID="{B20E6CF2-6E48-4A5A-B14B-6F18BF3E02DC}" presName="linear" presStyleCnt="0">
        <dgm:presLayoutVars>
          <dgm:dir/>
          <dgm:resizeHandles val="exact"/>
        </dgm:presLayoutVars>
      </dgm:prSet>
      <dgm:spPr/>
      <dgm:t>
        <a:bodyPr/>
        <a:lstStyle/>
        <a:p>
          <a:endParaRPr lang="es-ES"/>
        </a:p>
      </dgm:t>
    </dgm:pt>
    <dgm:pt modelId="{60F76EB5-1621-4D6A-AC84-04CFD2EB6431}" type="pres">
      <dgm:prSet presAssocID="{BF4FCBCC-1964-4A55-A73E-829904BBD256}" presName="comp" presStyleCnt="0"/>
      <dgm:spPr/>
    </dgm:pt>
    <dgm:pt modelId="{E6727E05-380B-4679-9D1D-25A4589D69D6}" type="pres">
      <dgm:prSet presAssocID="{BF4FCBCC-1964-4A55-A73E-829904BBD256}" presName="box" presStyleLbl="node1" presStyleIdx="0" presStyleCnt="3"/>
      <dgm:spPr/>
      <dgm:t>
        <a:bodyPr/>
        <a:lstStyle/>
        <a:p>
          <a:endParaRPr lang="es-ES"/>
        </a:p>
      </dgm:t>
    </dgm:pt>
    <dgm:pt modelId="{D7300EAE-6C48-4ABC-B38A-2A60477E2087}" type="pres">
      <dgm:prSet presAssocID="{BF4FCBCC-1964-4A55-A73E-829904BBD256}" presName="img" presStyleLbl="fgImgPlace1" presStyleIdx="0" presStyleCnt="3"/>
      <dgm:spPr/>
    </dgm:pt>
    <dgm:pt modelId="{40DC898D-F097-4A95-A656-DC45BA40E1BD}" type="pres">
      <dgm:prSet presAssocID="{BF4FCBCC-1964-4A55-A73E-829904BBD256}" presName="text" presStyleLbl="node1" presStyleIdx="0" presStyleCnt="3">
        <dgm:presLayoutVars>
          <dgm:bulletEnabled val="1"/>
        </dgm:presLayoutVars>
      </dgm:prSet>
      <dgm:spPr/>
      <dgm:t>
        <a:bodyPr/>
        <a:lstStyle/>
        <a:p>
          <a:endParaRPr lang="es-ES"/>
        </a:p>
      </dgm:t>
    </dgm:pt>
    <dgm:pt modelId="{FBD24055-904C-45BC-8F3C-CE549CA96CE1}" type="pres">
      <dgm:prSet presAssocID="{C74B05EA-8426-44F5-9775-6BFAFEDA4EB9}" presName="spacer" presStyleCnt="0"/>
      <dgm:spPr/>
    </dgm:pt>
    <dgm:pt modelId="{46EE7DE6-8022-487B-BBDF-ADFBB6E8B80C}" type="pres">
      <dgm:prSet presAssocID="{D6B35098-C0C9-4A3D-8478-A3B12EFBCCDF}" presName="comp" presStyleCnt="0"/>
      <dgm:spPr/>
    </dgm:pt>
    <dgm:pt modelId="{CB644919-03E4-4BDC-B21D-BE7BD9072A24}" type="pres">
      <dgm:prSet presAssocID="{D6B35098-C0C9-4A3D-8478-A3B12EFBCCDF}" presName="box" presStyleLbl="node1" presStyleIdx="1" presStyleCnt="3"/>
      <dgm:spPr/>
      <dgm:t>
        <a:bodyPr/>
        <a:lstStyle/>
        <a:p>
          <a:endParaRPr lang="es-ES"/>
        </a:p>
      </dgm:t>
    </dgm:pt>
    <dgm:pt modelId="{27D57913-86A6-4B63-BC9D-A2AF4A01BCAA}" type="pres">
      <dgm:prSet presAssocID="{D6B35098-C0C9-4A3D-8478-A3B12EFBCCDF}" presName="img" presStyleLbl="fgImgPlace1" presStyleIdx="1" presStyleCnt="3"/>
      <dgm:spPr/>
    </dgm:pt>
    <dgm:pt modelId="{57C48E14-2F33-492C-B06B-A8796213356A}" type="pres">
      <dgm:prSet presAssocID="{D6B35098-C0C9-4A3D-8478-A3B12EFBCCDF}" presName="text" presStyleLbl="node1" presStyleIdx="1" presStyleCnt="3">
        <dgm:presLayoutVars>
          <dgm:bulletEnabled val="1"/>
        </dgm:presLayoutVars>
      </dgm:prSet>
      <dgm:spPr/>
      <dgm:t>
        <a:bodyPr/>
        <a:lstStyle/>
        <a:p>
          <a:endParaRPr lang="es-ES"/>
        </a:p>
      </dgm:t>
    </dgm:pt>
    <dgm:pt modelId="{5A2A90F8-E0E6-4900-8462-EA2B9B70FB72}" type="pres">
      <dgm:prSet presAssocID="{E0E8FF15-5108-4D92-9681-DF7B0E9D2FEE}" presName="spacer" presStyleCnt="0"/>
      <dgm:spPr/>
    </dgm:pt>
    <dgm:pt modelId="{BB8F7EC4-9834-4718-B6B1-DD172205EC6A}" type="pres">
      <dgm:prSet presAssocID="{21C02899-6544-46A0-8E8D-30D4D31FED81}" presName="comp" presStyleCnt="0"/>
      <dgm:spPr/>
    </dgm:pt>
    <dgm:pt modelId="{EE6B660E-E12E-4993-8C33-EDA067B543B3}" type="pres">
      <dgm:prSet presAssocID="{21C02899-6544-46A0-8E8D-30D4D31FED81}" presName="box" presStyleLbl="node1" presStyleIdx="2" presStyleCnt="3" custScaleY="124050" custLinFactNeighborX="-391" custLinFactNeighborY="1876"/>
      <dgm:spPr/>
      <dgm:t>
        <a:bodyPr/>
        <a:lstStyle/>
        <a:p>
          <a:endParaRPr lang="es-ES"/>
        </a:p>
      </dgm:t>
    </dgm:pt>
    <dgm:pt modelId="{AF0E0A3E-9A65-45F5-8B20-1DA3DAD212DB}" type="pres">
      <dgm:prSet presAssocID="{21C02899-6544-46A0-8E8D-30D4D31FED81}" presName="img" presStyleLbl="fgImgPlace1" presStyleIdx="2" presStyleCnt="3"/>
      <dgm:spPr/>
    </dgm:pt>
    <dgm:pt modelId="{43AEC6AA-76EA-4AFA-BC86-977C21D104DC}" type="pres">
      <dgm:prSet presAssocID="{21C02899-6544-46A0-8E8D-30D4D31FED81}" presName="text" presStyleLbl="node1" presStyleIdx="2" presStyleCnt="3">
        <dgm:presLayoutVars>
          <dgm:bulletEnabled val="1"/>
        </dgm:presLayoutVars>
      </dgm:prSet>
      <dgm:spPr/>
      <dgm:t>
        <a:bodyPr/>
        <a:lstStyle/>
        <a:p>
          <a:endParaRPr lang="es-ES"/>
        </a:p>
      </dgm:t>
    </dgm:pt>
  </dgm:ptLst>
  <dgm:cxnLst>
    <dgm:cxn modelId="{C48C8298-85B2-423C-8A29-051A1E746EDD}" type="presOf" srcId="{92D7F7E8-EDB8-4835-8CF8-464768255137}" destId="{40DC898D-F097-4A95-A656-DC45BA40E1BD}" srcOrd="1" destOrd="3" presId="urn:microsoft.com/office/officeart/2005/8/layout/vList4"/>
    <dgm:cxn modelId="{87AE1EF6-728E-4E56-A4C2-9B528CD9761E}" type="presOf" srcId="{B20E6CF2-6E48-4A5A-B14B-6F18BF3E02DC}" destId="{C907DA79-FD90-45E0-850F-9E6975518735}" srcOrd="0" destOrd="0" presId="urn:microsoft.com/office/officeart/2005/8/layout/vList4"/>
    <dgm:cxn modelId="{B7A8D0EE-1F0B-403A-B8E5-108563E0DA7A}" srcId="{B20E6CF2-6E48-4A5A-B14B-6F18BF3E02DC}" destId="{BF4FCBCC-1964-4A55-A73E-829904BBD256}" srcOrd="0" destOrd="0" parTransId="{C9D1AE83-B37C-468C-B6B7-981C40735EE7}" sibTransId="{C74B05EA-8426-44F5-9775-6BFAFEDA4EB9}"/>
    <dgm:cxn modelId="{404DF751-F1A1-43C8-A9A9-1CE5C0FF4CBF}" type="presOf" srcId="{21C02899-6544-46A0-8E8D-30D4D31FED81}" destId="{EE6B660E-E12E-4993-8C33-EDA067B543B3}" srcOrd="0" destOrd="0" presId="urn:microsoft.com/office/officeart/2005/8/layout/vList4"/>
    <dgm:cxn modelId="{B4703FDC-95B9-46CA-BC70-BEB7F7351147}" type="presOf" srcId="{6AB53429-6516-44A2-AC48-E7AF2B5CD1E6}" destId="{43AEC6AA-76EA-4AFA-BC86-977C21D104DC}" srcOrd="1" destOrd="2" presId="urn:microsoft.com/office/officeart/2005/8/layout/vList4"/>
    <dgm:cxn modelId="{BF1F6344-7419-4293-AE69-B5831F6B71B8}" type="presOf" srcId="{D6B35098-C0C9-4A3D-8478-A3B12EFBCCDF}" destId="{CB644919-03E4-4BDC-B21D-BE7BD9072A24}" srcOrd="0" destOrd="0" presId="urn:microsoft.com/office/officeart/2005/8/layout/vList4"/>
    <dgm:cxn modelId="{7BBAFBF4-2E7E-4329-9F1F-799BD0513108}" type="presOf" srcId="{E8F76F2F-2C3E-4ACF-9067-9168F9A7BC6D}" destId="{40DC898D-F097-4A95-A656-DC45BA40E1BD}" srcOrd="1" destOrd="2" presId="urn:microsoft.com/office/officeart/2005/8/layout/vList4"/>
    <dgm:cxn modelId="{8DBB5C5E-B0BA-4468-AAF2-8D6032FEF889}" type="presOf" srcId="{D6B35098-C0C9-4A3D-8478-A3B12EFBCCDF}" destId="{57C48E14-2F33-492C-B06B-A8796213356A}" srcOrd="1" destOrd="0" presId="urn:microsoft.com/office/officeart/2005/8/layout/vList4"/>
    <dgm:cxn modelId="{A3404A97-60D8-4383-A9C0-E1FAAB84F6F6}" srcId="{BF4FCBCC-1964-4A55-A73E-829904BBD256}" destId="{92D7F7E8-EDB8-4835-8CF8-464768255137}" srcOrd="2" destOrd="0" parTransId="{BFB949FF-A315-4779-8F48-14763A04EAB3}" sibTransId="{BF1B6891-AC3F-4A65-9F71-D74124601CD2}"/>
    <dgm:cxn modelId="{11218C00-41C0-4044-9E03-5747F673422D}" srcId="{B20E6CF2-6E48-4A5A-B14B-6F18BF3E02DC}" destId="{21C02899-6544-46A0-8E8D-30D4D31FED81}" srcOrd="2" destOrd="0" parTransId="{022ED881-1182-4901-A597-D014984984AC}" sibTransId="{6D6DEF25-779C-4C1A-B102-D78C0699F1EC}"/>
    <dgm:cxn modelId="{0A8DDBBB-257E-4B9D-ACB3-F13B2EC3D528}" type="presOf" srcId="{BF4FCBCC-1964-4A55-A73E-829904BBD256}" destId="{E6727E05-380B-4679-9D1D-25A4589D69D6}" srcOrd="0" destOrd="0" presId="urn:microsoft.com/office/officeart/2005/8/layout/vList4"/>
    <dgm:cxn modelId="{A61977EB-873B-48ED-9770-61043B2CC31B}" type="presOf" srcId="{C912F61E-A97C-42F5-9F6A-60B9A6C3BB0C}" destId="{CB644919-03E4-4BDC-B21D-BE7BD9072A24}" srcOrd="0" destOrd="3" presId="urn:microsoft.com/office/officeart/2005/8/layout/vList4"/>
    <dgm:cxn modelId="{23C7E0CD-8D49-4EC3-89C9-5A6E28132B2C}" type="presOf" srcId="{6AB53429-6516-44A2-AC48-E7AF2B5CD1E6}" destId="{EE6B660E-E12E-4993-8C33-EDA067B543B3}" srcOrd="0" destOrd="2" presId="urn:microsoft.com/office/officeart/2005/8/layout/vList4"/>
    <dgm:cxn modelId="{4D0DFF81-F56B-41B3-A550-DC0E7172C895}" type="presOf" srcId="{82326792-89B9-4C1B-A303-B05C2FC8B1FC}" destId="{43AEC6AA-76EA-4AFA-BC86-977C21D104DC}" srcOrd="1" destOrd="3" presId="urn:microsoft.com/office/officeart/2005/8/layout/vList4"/>
    <dgm:cxn modelId="{AEDABABD-05E8-45DF-81C3-E73E06DD3975}" srcId="{BF4FCBCC-1964-4A55-A73E-829904BBD256}" destId="{E8F76F2F-2C3E-4ACF-9067-9168F9A7BC6D}" srcOrd="1" destOrd="0" parTransId="{18B07FFB-C201-4C91-A99C-C33A987BB18E}" sibTransId="{5DDDF829-2FD8-4890-ADBB-B20522EC525A}"/>
    <dgm:cxn modelId="{FAC0C0CA-6CA6-43EE-8F31-C26024F54236}" srcId="{21C02899-6544-46A0-8E8D-30D4D31FED81}" destId="{82326792-89B9-4C1B-A303-B05C2FC8B1FC}" srcOrd="2" destOrd="0" parTransId="{94DD458C-0A14-4935-B5F5-941C7A028AB6}" sibTransId="{C0F3AAAC-3964-4C1B-AA55-BD4C804F82B7}"/>
    <dgm:cxn modelId="{271FE436-B72C-4279-9953-F0E07A62DBD2}" type="presOf" srcId="{E8F76F2F-2C3E-4ACF-9067-9168F9A7BC6D}" destId="{E6727E05-380B-4679-9D1D-25A4589D69D6}" srcOrd="0" destOrd="2" presId="urn:microsoft.com/office/officeart/2005/8/layout/vList4"/>
    <dgm:cxn modelId="{3A0958C0-6619-4BB5-BD2E-11EACD5360CA}" srcId="{21C02899-6544-46A0-8E8D-30D4D31FED81}" destId="{6AB53429-6516-44A2-AC48-E7AF2B5CD1E6}" srcOrd="1" destOrd="0" parTransId="{715AEB4C-7D86-425F-BC06-A2F560D9E8B7}" sibTransId="{BD633271-D631-4805-9BE9-5433D351093F}"/>
    <dgm:cxn modelId="{241D24C6-17CD-4F4C-AF74-ADC4CFF1A40D}" srcId="{BF4FCBCC-1964-4A55-A73E-829904BBD256}" destId="{FEE95C22-252A-481F-9C73-CBCBEE991C9E}" srcOrd="0" destOrd="0" parTransId="{9FBE7554-4FEA-4112-AADC-3C4803F0182E}" sibTransId="{EEEF0A15-1A97-4758-B9AA-640F31124303}"/>
    <dgm:cxn modelId="{E54713AB-8111-4771-8B6E-244A3B9F8FDF}" type="presOf" srcId="{B7A05DB7-3C55-4D3D-85A7-D63FAB49A9F3}" destId="{43AEC6AA-76EA-4AFA-BC86-977C21D104DC}" srcOrd="1" destOrd="4" presId="urn:microsoft.com/office/officeart/2005/8/layout/vList4"/>
    <dgm:cxn modelId="{17ADA48F-C084-4BCD-A19D-5632A4D6D2D9}" type="presOf" srcId="{F3C74D20-CAD8-410D-92C3-B3A97ECC4A76}" destId="{CB644919-03E4-4BDC-B21D-BE7BD9072A24}" srcOrd="0" destOrd="1" presId="urn:microsoft.com/office/officeart/2005/8/layout/vList4"/>
    <dgm:cxn modelId="{18A5F89A-6168-4802-8237-CEC54B8A0C14}" srcId="{B20E6CF2-6E48-4A5A-B14B-6F18BF3E02DC}" destId="{D6B35098-C0C9-4A3D-8478-A3B12EFBCCDF}" srcOrd="1" destOrd="0" parTransId="{E4128470-6F53-4655-8C8F-EB424548ED9B}" sibTransId="{E0E8FF15-5108-4D92-9681-DF7B0E9D2FEE}"/>
    <dgm:cxn modelId="{B224E9AD-80D2-4847-867B-5674B3593D85}" srcId="{D6B35098-C0C9-4A3D-8478-A3B12EFBCCDF}" destId="{F3C74D20-CAD8-410D-92C3-B3A97ECC4A76}" srcOrd="0" destOrd="0" parTransId="{AD185708-DBEF-4574-8DBD-9895C8E80EBA}" sibTransId="{850463FF-AC93-43BE-A6B6-4673FD0B2031}"/>
    <dgm:cxn modelId="{4BC0FFE9-14F4-45F0-A159-8DF29F48946C}" type="presOf" srcId="{D4DF2E85-D586-40F6-8403-B3E8D7423ABB}" destId="{57C48E14-2F33-492C-B06B-A8796213356A}" srcOrd="1" destOrd="2" presId="urn:microsoft.com/office/officeart/2005/8/layout/vList4"/>
    <dgm:cxn modelId="{7B1491E5-06F6-44DB-B507-CEE3F209F468}" type="presOf" srcId="{F3C74D20-CAD8-410D-92C3-B3A97ECC4A76}" destId="{57C48E14-2F33-492C-B06B-A8796213356A}" srcOrd="1" destOrd="1" presId="urn:microsoft.com/office/officeart/2005/8/layout/vList4"/>
    <dgm:cxn modelId="{84D76292-051D-4C4C-80B4-CF9405243168}" type="presOf" srcId="{21C02899-6544-46A0-8E8D-30D4D31FED81}" destId="{43AEC6AA-76EA-4AFA-BC86-977C21D104DC}" srcOrd="1" destOrd="0" presId="urn:microsoft.com/office/officeart/2005/8/layout/vList4"/>
    <dgm:cxn modelId="{EAD3FF6F-BC16-4E68-8F2D-E19BEE03234E}" srcId="{21C02899-6544-46A0-8E8D-30D4D31FED81}" destId="{B7A05DB7-3C55-4D3D-85A7-D63FAB49A9F3}" srcOrd="3" destOrd="0" parTransId="{6BC861BD-5371-4728-A248-D27CF67B0DE6}" sibTransId="{F07AA1F9-FE0E-4A3A-BDFF-F205DB8DB152}"/>
    <dgm:cxn modelId="{C255EAEC-3D12-4689-AA02-2BBE237D62E7}" type="presOf" srcId="{7FDF96DD-C163-4445-898B-0E4E60191134}" destId="{EE6B660E-E12E-4993-8C33-EDA067B543B3}" srcOrd="0" destOrd="1" presId="urn:microsoft.com/office/officeart/2005/8/layout/vList4"/>
    <dgm:cxn modelId="{FE563151-D5A4-446E-AE03-55C0FBED274F}" type="presOf" srcId="{D4DF2E85-D586-40F6-8403-B3E8D7423ABB}" destId="{CB644919-03E4-4BDC-B21D-BE7BD9072A24}" srcOrd="0" destOrd="2" presId="urn:microsoft.com/office/officeart/2005/8/layout/vList4"/>
    <dgm:cxn modelId="{E3693D1F-28AA-4FEF-BF6F-75520AAACE28}" type="presOf" srcId="{FEE95C22-252A-481F-9C73-CBCBEE991C9E}" destId="{40DC898D-F097-4A95-A656-DC45BA40E1BD}" srcOrd="1" destOrd="1" presId="urn:microsoft.com/office/officeart/2005/8/layout/vList4"/>
    <dgm:cxn modelId="{A9379BB5-4E71-4BEA-9B5F-52650D09C04B}" type="presOf" srcId="{BF4FCBCC-1964-4A55-A73E-829904BBD256}" destId="{40DC898D-F097-4A95-A656-DC45BA40E1BD}" srcOrd="1" destOrd="0" presId="urn:microsoft.com/office/officeart/2005/8/layout/vList4"/>
    <dgm:cxn modelId="{811C5C83-99AC-462F-91E1-13CCA0F51640}" srcId="{D6B35098-C0C9-4A3D-8478-A3B12EFBCCDF}" destId="{D4DF2E85-D586-40F6-8403-B3E8D7423ABB}" srcOrd="1" destOrd="0" parTransId="{1BC4B454-3FA4-4F9A-9590-7616FAC05B47}" sibTransId="{69D32D92-F349-4C7F-9902-D1525E1AB2D7}"/>
    <dgm:cxn modelId="{96594F25-AAA3-4942-83B1-667348FDCFC7}" type="presOf" srcId="{FEE95C22-252A-481F-9C73-CBCBEE991C9E}" destId="{E6727E05-380B-4679-9D1D-25A4589D69D6}" srcOrd="0" destOrd="1" presId="urn:microsoft.com/office/officeart/2005/8/layout/vList4"/>
    <dgm:cxn modelId="{6AE758EA-43D7-4DEC-B5D7-2033D35B564E}" type="presOf" srcId="{92D7F7E8-EDB8-4835-8CF8-464768255137}" destId="{E6727E05-380B-4679-9D1D-25A4589D69D6}" srcOrd="0" destOrd="3" presId="urn:microsoft.com/office/officeart/2005/8/layout/vList4"/>
    <dgm:cxn modelId="{C630BAE7-DB56-4108-8764-4D40811742C8}" type="presOf" srcId="{C912F61E-A97C-42F5-9F6A-60B9A6C3BB0C}" destId="{57C48E14-2F33-492C-B06B-A8796213356A}" srcOrd="1" destOrd="3" presId="urn:microsoft.com/office/officeart/2005/8/layout/vList4"/>
    <dgm:cxn modelId="{4FB9A958-A895-4918-A87B-11E2D62837EA}" srcId="{D6B35098-C0C9-4A3D-8478-A3B12EFBCCDF}" destId="{C912F61E-A97C-42F5-9F6A-60B9A6C3BB0C}" srcOrd="2" destOrd="0" parTransId="{10BF59D9-CB0D-4BD1-BDC1-1F449084A1E2}" sibTransId="{7CD28301-67B4-4DBD-AD02-CE6155EA7BFE}"/>
    <dgm:cxn modelId="{ADD1E5DB-68BF-4BD5-8C0A-518E3592D262}" type="presOf" srcId="{B7A05DB7-3C55-4D3D-85A7-D63FAB49A9F3}" destId="{EE6B660E-E12E-4993-8C33-EDA067B543B3}" srcOrd="0" destOrd="4" presId="urn:microsoft.com/office/officeart/2005/8/layout/vList4"/>
    <dgm:cxn modelId="{1559E7DF-E462-428C-AD79-A62135E6A818}" srcId="{21C02899-6544-46A0-8E8D-30D4D31FED81}" destId="{7FDF96DD-C163-4445-898B-0E4E60191134}" srcOrd="0" destOrd="0" parTransId="{F63F5B95-A0B6-4D16-B14A-389220C14CA9}" sibTransId="{05C98349-70BA-418F-AB71-065F8F3EA4BE}"/>
    <dgm:cxn modelId="{EB1364A6-81D9-4120-85DE-967AD53B9591}" type="presOf" srcId="{7FDF96DD-C163-4445-898B-0E4E60191134}" destId="{43AEC6AA-76EA-4AFA-BC86-977C21D104DC}" srcOrd="1" destOrd="1" presId="urn:microsoft.com/office/officeart/2005/8/layout/vList4"/>
    <dgm:cxn modelId="{D9C17967-B243-4104-AB0B-5BC512AF4CDD}" type="presOf" srcId="{82326792-89B9-4C1B-A303-B05C2FC8B1FC}" destId="{EE6B660E-E12E-4993-8C33-EDA067B543B3}" srcOrd="0" destOrd="3" presId="urn:microsoft.com/office/officeart/2005/8/layout/vList4"/>
    <dgm:cxn modelId="{5BEB49E9-F31B-40D1-8E38-96AAE53FE8B0}" type="presParOf" srcId="{C907DA79-FD90-45E0-850F-9E6975518735}" destId="{60F76EB5-1621-4D6A-AC84-04CFD2EB6431}" srcOrd="0" destOrd="0" presId="urn:microsoft.com/office/officeart/2005/8/layout/vList4"/>
    <dgm:cxn modelId="{44857B0C-4D98-4CC0-8F44-F4083FF11314}" type="presParOf" srcId="{60F76EB5-1621-4D6A-AC84-04CFD2EB6431}" destId="{E6727E05-380B-4679-9D1D-25A4589D69D6}" srcOrd="0" destOrd="0" presId="urn:microsoft.com/office/officeart/2005/8/layout/vList4"/>
    <dgm:cxn modelId="{451FA56F-5ECA-49CD-AAFA-F5344D49A9F0}" type="presParOf" srcId="{60F76EB5-1621-4D6A-AC84-04CFD2EB6431}" destId="{D7300EAE-6C48-4ABC-B38A-2A60477E2087}" srcOrd="1" destOrd="0" presId="urn:microsoft.com/office/officeart/2005/8/layout/vList4"/>
    <dgm:cxn modelId="{8233B080-9C7B-414E-AF7A-6831976DA060}" type="presParOf" srcId="{60F76EB5-1621-4D6A-AC84-04CFD2EB6431}" destId="{40DC898D-F097-4A95-A656-DC45BA40E1BD}" srcOrd="2" destOrd="0" presId="urn:microsoft.com/office/officeart/2005/8/layout/vList4"/>
    <dgm:cxn modelId="{13C735C7-1D41-4554-89D1-146306C5569B}" type="presParOf" srcId="{C907DA79-FD90-45E0-850F-9E6975518735}" destId="{FBD24055-904C-45BC-8F3C-CE549CA96CE1}" srcOrd="1" destOrd="0" presId="urn:microsoft.com/office/officeart/2005/8/layout/vList4"/>
    <dgm:cxn modelId="{D68F1360-1BB8-479D-8423-0DF76B5007CB}" type="presParOf" srcId="{C907DA79-FD90-45E0-850F-9E6975518735}" destId="{46EE7DE6-8022-487B-BBDF-ADFBB6E8B80C}" srcOrd="2" destOrd="0" presId="urn:microsoft.com/office/officeart/2005/8/layout/vList4"/>
    <dgm:cxn modelId="{5A915F0D-BD89-453B-ADFE-DEBAB7FB22E4}" type="presParOf" srcId="{46EE7DE6-8022-487B-BBDF-ADFBB6E8B80C}" destId="{CB644919-03E4-4BDC-B21D-BE7BD9072A24}" srcOrd="0" destOrd="0" presId="urn:microsoft.com/office/officeart/2005/8/layout/vList4"/>
    <dgm:cxn modelId="{D057C501-3297-4812-853B-E91CEE8D16C9}" type="presParOf" srcId="{46EE7DE6-8022-487B-BBDF-ADFBB6E8B80C}" destId="{27D57913-86A6-4B63-BC9D-A2AF4A01BCAA}" srcOrd="1" destOrd="0" presId="urn:microsoft.com/office/officeart/2005/8/layout/vList4"/>
    <dgm:cxn modelId="{AB5FC62D-2F98-4895-A93F-9B9731EFA665}" type="presParOf" srcId="{46EE7DE6-8022-487B-BBDF-ADFBB6E8B80C}" destId="{57C48E14-2F33-492C-B06B-A8796213356A}" srcOrd="2" destOrd="0" presId="urn:microsoft.com/office/officeart/2005/8/layout/vList4"/>
    <dgm:cxn modelId="{B17EC52C-821A-4161-BACB-228762B12D52}" type="presParOf" srcId="{C907DA79-FD90-45E0-850F-9E6975518735}" destId="{5A2A90F8-E0E6-4900-8462-EA2B9B70FB72}" srcOrd="3" destOrd="0" presId="urn:microsoft.com/office/officeart/2005/8/layout/vList4"/>
    <dgm:cxn modelId="{49AB8E9B-7942-458A-AD4A-D7ED77F132AD}" type="presParOf" srcId="{C907DA79-FD90-45E0-850F-9E6975518735}" destId="{BB8F7EC4-9834-4718-B6B1-DD172205EC6A}" srcOrd="4" destOrd="0" presId="urn:microsoft.com/office/officeart/2005/8/layout/vList4"/>
    <dgm:cxn modelId="{E88A5906-1640-462F-AECE-12B10A51EBE4}" type="presParOf" srcId="{BB8F7EC4-9834-4718-B6B1-DD172205EC6A}" destId="{EE6B660E-E12E-4993-8C33-EDA067B543B3}" srcOrd="0" destOrd="0" presId="urn:microsoft.com/office/officeart/2005/8/layout/vList4"/>
    <dgm:cxn modelId="{5A80BB5D-DF1F-4B27-B837-9896EC6EE0F1}" type="presParOf" srcId="{BB8F7EC4-9834-4718-B6B1-DD172205EC6A}" destId="{AF0E0A3E-9A65-45F5-8B20-1DA3DAD212DB}" srcOrd="1" destOrd="0" presId="urn:microsoft.com/office/officeart/2005/8/layout/vList4"/>
    <dgm:cxn modelId="{00F064EB-0478-42D1-B495-7443CC7B29F0}" type="presParOf" srcId="{BB8F7EC4-9834-4718-B6B1-DD172205EC6A}" destId="{43AEC6AA-76EA-4AFA-BC86-977C21D104DC}"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60AC34-A1E6-4EBB-8E6C-A51BBB358F07}" type="datetimeFigureOut">
              <a:rPr lang="es-ES" smtClean="0"/>
              <a:pPr/>
              <a:t>02/07/2013</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8D529C-2DCC-4C72-ABE3-BAA545E90D29}" type="slidenum">
              <a:rPr lang="es-ES" smtClean="0"/>
              <a:pPr/>
              <a:t>‹Nº›</a:t>
            </a:fld>
            <a:endParaRPr lang="es-ES"/>
          </a:p>
        </p:txBody>
      </p:sp>
    </p:spTree>
    <p:extLst>
      <p:ext uri="{BB962C8B-B14F-4D97-AF65-F5344CB8AC3E}">
        <p14:creationId xmlns:p14="http://schemas.microsoft.com/office/powerpoint/2010/main" xmlns="" val="484539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9638" eaLnBrk="0" hangingPunct="0">
              <a:defRPr sz="1200">
                <a:solidFill>
                  <a:schemeClr val="tx1"/>
                </a:solidFill>
                <a:latin typeface="Arial" charset="0"/>
              </a:defRPr>
            </a:lvl1pPr>
            <a:lvl2pPr marL="742950" indent="-285750" defTabSz="909638" eaLnBrk="0" hangingPunct="0">
              <a:defRPr sz="1200">
                <a:solidFill>
                  <a:schemeClr val="tx1"/>
                </a:solidFill>
                <a:latin typeface="Arial" charset="0"/>
              </a:defRPr>
            </a:lvl2pPr>
            <a:lvl3pPr marL="1143000" indent="-228600" defTabSz="909638" eaLnBrk="0" hangingPunct="0">
              <a:defRPr sz="1200">
                <a:solidFill>
                  <a:schemeClr val="tx1"/>
                </a:solidFill>
                <a:latin typeface="Arial" charset="0"/>
              </a:defRPr>
            </a:lvl3pPr>
            <a:lvl4pPr marL="1600200" indent="-228600" defTabSz="909638" eaLnBrk="0" hangingPunct="0">
              <a:defRPr sz="1200">
                <a:solidFill>
                  <a:schemeClr val="tx1"/>
                </a:solidFill>
                <a:latin typeface="Arial" charset="0"/>
              </a:defRPr>
            </a:lvl4pPr>
            <a:lvl5pPr marL="2057400" indent="-228600" defTabSz="909638" eaLnBrk="0" hangingPunct="0">
              <a:defRPr sz="1200">
                <a:solidFill>
                  <a:schemeClr val="tx1"/>
                </a:solidFill>
                <a:latin typeface="Arial" charset="0"/>
              </a:defRPr>
            </a:lvl5pPr>
            <a:lvl6pPr marL="2514600" indent="-228600" algn="ctr" defTabSz="909638" eaLnBrk="0" fontAlgn="base" hangingPunct="0">
              <a:spcBef>
                <a:spcPct val="0"/>
              </a:spcBef>
              <a:spcAft>
                <a:spcPct val="0"/>
              </a:spcAft>
              <a:defRPr sz="1200">
                <a:solidFill>
                  <a:schemeClr val="tx1"/>
                </a:solidFill>
                <a:latin typeface="Arial" charset="0"/>
              </a:defRPr>
            </a:lvl6pPr>
            <a:lvl7pPr marL="2971800" indent="-228600" algn="ctr" defTabSz="909638" eaLnBrk="0" fontAlgn="base" hangingPunct="0">
              <a:spcBef>
                <a:spcPct val="0"/>
              </a:spcBef>
              <a:spcAft>
                <a:spcPct val="0"/>
              </a:spcAft>
              <a:defRPr sz="1200">
                <a:solidFill>
                  <a:schemeClr val="tx1"/>
                </a:solidFill>
                <a:latin typeface="Arial" charset="0"/>
              </a:defRPr>
            </a:lvl7pPr>
            <a:lvl8pPr marL="3429000" indent="-228600" algn="ctr" defTabSz="909638" eaLnBrk="0" fontAlgn="base" hangingPunct="0">
              <a:spcBef>
                <a:spcPct val="0"/>
              </a:spcBef>
              <a:spcAft>
                <a:spcPct val="0"/>
              </a:spcAft>
              <a:defRPr sz="1200">
                <a:solidFill>
                  <a:schemeClr val="tx1"/>
                </a:solidFill>
                <a:latin typeface="Arial" charset="0"/>
              </a:defRPr>
            </a:lvl8pPr>
            <a:lvl9pPr marL="3886200" indent="-228600" algn="ctr" defTabSz="909638" eaLnBrk="0" fontAlgn="base" hangingPunct="0">
              <a:spcBef>
                <a:spcPct val="0"/>
              </a:spcBef>
              <a:spcAft>
                <a:spcPct val="0"/>
              </a:spcAft>
              <a:defRPr sz="1200">
                <a:solidFill>
                  <a:schemeClr val="tx1"/>
                </a:solidFill>
                <a:latin typeface="Arial" charset="0"/>
              </a:defRPr>
            </a:lvl9pPr>
          </a:lstStyle>
          <a:p>
            <a:pPr eaLnBrk="1" hangingPunct="1"/>
            <a:fld id="{82A44612-70D2-437D-A58A-220908F4D886}" type="slidenum">
              <a:rPr lang="es-ES" smtClean="0">
                <a:latin typeface="Times New Roman" pitchFamily="18" charset="0"/>
              </a:rPr>
              <a:pPr eaLnBrk="1" hangingPunct="1"/>
              <a:t>1</a:t>
            </a:fld>
            <a:endParaRPr lang="es-ES" smtClean="0">
              <a:latin typeface="Times New Roman" pitchFamily="18" charset="0"/>
            </a:endParaRPr>
          </a:p>
        </p:txBody>
      </p:sp>
      <p:sp>
        <p:nvSpPr>
          <p:cNvPr id="14339" name="Rectangle 2"/>
          <p:cNvSpPr>
            <a:spLocks noGrp="1" noRot="1" noChangeAspect="1" noChangeArrowheads="1" noTextEdit="1"/>
          </p:cNvSpPr>
          <p:nvPr>
            <p:ph type="sldImg"/>
          </p:nvPr>
        </p:nvSpPr>
        <p:spPr>
          <a:xfrm>
            <a:off x="1143000" y="685800"/>
            <a:ext cx="4572000" cy="3429000"/>
          </a:xfrm>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_tradnl"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a:xfrm>
            <a:off x="1143000" y="685800"/>
            <a:ext cx="4572000" cy="3429000"/>
          </a:xfrm>
          <a:ln/>
        </p:spPr>
      </p:sp>
      <p:sp>
        <p:nvSpPr>
          <p:cNvPr id="18435" name="2 Marcador de notas"/>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s-ES" smtClean="0"/>
          </a:p>
        </p:txBody>
      </p:sp>
      <p:sp>
        <p:nvSpPr>
          <p:cNvPr id="18436" name="3 Marcador de número de diapositiva"/>
          <p:cNvSpPr txBox="1">
            <a:spLocks noGrp="1"/>
          </p:cNvSpPr>
          <p:nvPr/>
        </p:nvSpPr>
        <p:spPr bwMode="auto">
          <a:xfrm>
            <a:off x="3887224" y="8688051"/>
            <a:ext cx="2970776" cy="45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882" tIns="45440" rIns="90882" bIns="45440" anchor="b"/>
          <a:lstStyle>
            <a:lvl1pPr defTabSz="909638" eaLnBrk="0" hangingPunct="0">
              <a:defRPr sz="1200">
                <a:solidFill>
                  <a:schemeClr val="tx1"/>
                </a:solidFill>
                <a:latin typeface="Arial" charset="0"/>
              </a:defRPr>
            </a:lvl1pPr>
            <a:lvl2pPr marL="742950" indent="-285750" defTabSz="909638" eaLnBrk="0" hangingPunct="0">
              <a:defRPr sz="1200">
                <a:solidFill>
                  <a:schemeClr val="tx1"/>
                </a:solidFill>
                <a:latin typeface="Arial" charset="0"/>
              </a:defRPr>
            </a:lvl2pPr>
            <a:lvl3pPr marL="1143000" indent="-228600" defTabSz="909638" eaLnBrk="0" hangingPunct="0">
              <a:defRPr sz="1200">
                <a:solidFill>
                  <a:schemeClr val="tx1"/>
                </a:solidFill>
                <a:latin typeface="Arial" charset="0"/>
              </a:defRPr>
            </a:lvl3pPr>
            <a:lvl4pPr marL="1600200" indent="-228600" defTabSz="909638" eaLnBrk="0" hangingPunct="0">
              <a:defRPr sz="1200">
                <a:solidFill>
                  <a:schemeClr val="tx1"/>
                </a:solidFill>
                <a:latin typeface="Arial" charset="0"/>
              </a:defRPr>
            </a:lvl4pPr>
            <a:lvl5pPr marL="2057400" indent="-228600" defTabSz="909638" eaLnBrk="0" hangingPunct="0">
              <a:defRPr sz="1200">
                <a:solidFill>
                  <a:schemeClr val="tx1"/>
                </a:solidFill>
                <a:latin typeface="Arial" charset="0"/>
              </a:defRPr>
            </a:lvl5pPr>
            <a:lvl6pPr marL="2514600" indent="-228600" algn="ctr" defTabSz="909638" eaLnBrk="0" fontAlgn="base" hangingPunct="0">
              <a:spcBef>
                <a:spcPct val="0"/>
              </a:spcBef>
              <a:spcAft>
                <a:spcPct val="0"/>
              </a:spcAft>
              <a:defRPr sz="1200">
                <a:solidFill>
                  <a:schemeClr val="tx1"/>
                </a:solidFill>
                <a:latin typeface="Arial" charset="0"/>
              </a:defRPr>
            </a:lvl6pPr>
            <a:lvl7pPr marL="2971800" indent="-228600" algn="ctr" defTabSz="909638" eaLnBrk="0" fontAlgn="base" hangingPunct="0">
              <a:spcBef>
                <a:spcPct val="0"/>
              </a:spcBef>
              <a:spcAft>
                <a:spcPct val="0"/>
              </a:spcAft>
              <a:defRPr sz="1200">
                <a:solidFill>
                  <a:schemeClr val="tx1"/>
                </a:solidFill>
                <a:latin typeface="Arial" charset="0"/>
              </a:defRPr>
            </a:lvl7pPr>
            <a:lvl8pPr marL="3429000" indent="-228600" algn="ctr" defTabSz="909638" eaLnBrk="0" fontAlgn="base" hangingPunct="0">
              <a:spcBef>
                <a:spcPct val="0"/>
              </a:spcBef>
              <a:spcAft>
                <a:spcPct val="0"/>
              </a:spcAft>
              <a:defRPr sz="1200">
                <a:solidFill>
                  <a:schemeClr val="tx1"/>
                </a:solidFill>
                <a:latin typeface="Arial" charset="0"/>
              </a:defRPr>
            </a:lvl8pPr>
            <a:lvl9pPr marL="3886200" indent="-228600" algn="ctr" defTabSz="909638" eaLnBrk="0" fontAlgn="base" hangingPunct="0">
              <a:spcBef>
                <a:spcPct val="0"/>
              </a:spcBef>
              <a:spcAft>
                <a:spcPct val="0"/>
              </a:spcAft>
              <a:defRPr sz="1200">
                <a:solidFill>
                  <a:schemeClr val="tx1"/>
                </a:solidFill>
                <a:latin typeface="Arial" charset="0"/>
              </a:defRPr>
            </a:lvl9pPr>
          </a:lstStyle>
          <a:p>
            <a:pPr algn="r" eaLnBrk="1" hangingPunct="1"/>
            <a:fld id="{1AE88074-3F81-42E3-9DB1-D3C150350013}" type="slidenum">
              <a:rPr lang="es-ES">
                <a:latin typeface="Times New Roman" pitchFamily="18" charset="0"/>
              </a:rPr>
              <a:pPr algn="r" eaLnBrk="1" hangingPunct="1"/>
              <a:t>10</a:t>
            </a:fld>
            <a:endParaRPr lang="es-ES">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a:xfrm>
            <a:off x="1143000" y="685800"/>
            <a:ext cx="4572000" cy="3429000"/>
          </a:xfrm>
          <a:ln/>
        </p:spPr>
      </p:sp>
      <p:sp>
        <p:nvSpPr>
          <p:cNvPr id="24579" name="2 Marcador de notas"/>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s-ES" smtClean="0"/>
          </a:p>
        </p:txBody>
      </p:sp>
      <p:sp>
        <p:nvSpPr>
          <p:cNvPr id="24580" name="3 Marcador de número de diapositiva"/>
          <p:cNvSpPr txBox="1">
            <a:spLocks noGrp="1"/>
          </p:cNvSpPr>
          <p:nvPr/>
        </p:nvSpPr>
        <p:spPr bwMode="auto">
          <a:xfrm>
            <a:off x="3887224" y="8688051"/>
            <a:ext cx="2970776" cy="45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882" tIns="45440" rIns="90882" bIns="45440" anchor="b"/>
          <a:lstStyle>
            <a:lvl1pPr defTabSz="909638" eaLnBrk="0" hangingPunct="0">
              <a:defRPr sz="1200">
                <a:solidFill>
                  <a:schemeClr val="tx1"/>
                </a:solidFill>
                <a:latin typeface="Arial" charset="0"/>
              </a:defRPr>
            </a:lvl1pPr>
            <a:lvl2pPr marL="742950" indent="-285750" defTabSz="909638" eaLnBrk="0" hangingPunct="0">
              <a:defRPr sz="1200">
                <a:solidFill>
                  <a:schemeClr val="tx1"/>
                </a:solidFill>
                <a:latin typeface="Arial" charset="0"/>
              </a:defRPr>
            </a:lvl2pPr>
            <a:lvl3pPr marL="1143000" indent="-228600" defTabSz="909638" eaLnBrk="0" hangingPunct="0">
              <a:defRPr sz="1200">
                <a:solidFill>
                  <a:schemeClr val="tx1"/>
                </a:solidFill>
                <a:latin typeface="Arial" charset="0"/>
              </a:defRPr>
            </a:lvl3pPr>
            <a:lvl4pPr marL="1600200" indent="-228600" defTabSz="909638" eaLnBrk="0" hangingPunct="0">
              <a:defRPr sz="1200">
                <a:solidFill>
                  <a:schemeClr val="tx1"/>
                </a:solidFill>
                <a:latin typeface="Arial" charset="0"/>
              </a:defRPr>
            </a:lvl4pPr>
            <a:lvl5pPr marL="2057400" indent="-228600" defTabSz="909638" eaLnBrk="0" hangingPunct="0">
              <a:defRPr sz="1200">
                <a:solidFill>
                  <a:schemeClr val="tx1"/>
                </a:solidFill>
                <a:latin typeface="Arial" charset="0"/>
              </a:defRPr>
            </a:lvl5pPr>
            <a:lvl6pPr marL="2514600" indent="-228600" algn="ctr" defTabSz="909638" eaLnBrk="0" fontAlgn="base" hangingPunct="0">
              <a:spcBef>
                <a:spcPct val="0"/>
              </a:spcBef>
              <a:spcAft>
                <a:spcPct val="0"/>
              </a:spcAft>
              <a:defRPr sz="1200">
                <a:solidFill>
                  <a:schemeClr val="tx1"/>
                </a:solidFill>
                <a:latin typeface="Arial" charset="0"/>
              </a:defRPr>
            </a:lvl6pPr>
            <a:lvl7pPr marL="2971800" indent="-228600" algn="ctr" defTabSz="909638" eaLnBrk="0" fontAlgn="base" hangingPunct="0">
              <a:spcBef>
                <a:spcPct val="0"/>
              </a:spcBef>
              <a:spcAft>
                <a:spcPct val="0"/>
              </a:spcAft>
              <a:defRPr sz="1200">
                <a:solidFill>
                  <a:schemeClr val="tx1"/>
                </a:solidFill>
                <a:latin typeface="Arial" charset="0"/>
              </a:defRPr>
            </a:lvl7pPr>
            <a:lvl8pPr marL="3429000" indent="-228600" algn="ctr" defTabSz="909638" eaLnBrk="0" fontAlgn="base" hangingPunct="0">
              <a:spcBef>
                <a:spcPct val="0"/>
              </a:spcBef>
              <a:spcAft>
                <a:spcPct val="0"/>
              </a:spcAft>
              <a:defRPr sz="1200">
                <a:solidFill>
                  <a:schemeClr val="tx1"/>
                </a:solidFill>
                <a:latin typeface="Arial" charset="0"/>
              </a:defRPr>
            </a:lvl8pPr>
            <a:lvl9pPr marL="3886200" indent="-228600" algn="ctr" defTabSz="909638" eaLnBrk="0" fontAlgn="base" hangingPunct="0">
              <a:spcBef>
                <a:spcPct val="0"/>
              </a:spcBef>
              <a:spcAft>
                <a:spcPct val="0"/>
              </a:spcAft>
              <a:defRPr sz="1200">
                <a:solidFill>
                  <a:schemeClr val="tx1"/>
                </a:solidFill>
                <a:latin typeface="Arial" charset="0"/>
              </a:defRPr>
            </a:lvl9pPr>
          </a:lstStyle>
          <a:p>
            <a:pPr algn="r" eaLnBrk="1" hangingPunct="1"/>
            <a:fld id="{4BD0044D-4906-4344-A33F-9ECB00B610C7}" type="slidenum">
              <a:rPr lang="es-ES">
                <a:latin typeface="Times New Roman" pitchFamily="18" charset="0"/>
              </a:rPr>
              <a:pPr algn="r" eaLnBrk="1" hangingPunct="1"/>
              <a:t>11</a:t>
            </a:fld>
            <a:endParaRPr lang="es-ES">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a:xfrm>
            <a:off x="1143000" y="685800"/>
            <a:ext cx="4572000" cy="3429000"/>
          </a:xfrm>
          <a:ln/>
        </p:spPr>
      </p:sp>
      <p:sp>
        <p:nvSpPr>
          <p:cNvPr id="18435" name="2 Marcador de notas"/>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s-ES" smtClean="0"/>
          </a:p>
        </p:txBody>
      </p:sp>
      <p:sp>
        <p:nvSpPr>
          <p:cNvPr id="18436" name="3 Marcador de número de diapositiva"/>
          <p:cNvSpPr txBox="1">
            <a:spLocks noGrp="1"/>
          </p:cNvSpPr>
          <p:nvPr/>
        </p:nvSpPr>
        <p:spPr bwMode="auto">
          <a:xfrm>
            <a:off x="3887224" y="8688051"/>
            <a:ext cx="2970776" cy="45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882" tIns="45440" rIns="90882" bIns="45440" anchor="b"/>
          <a:lstStyle>
            <a:lvl1pPr defTabSz="909638" eaLnBrk="0" hangingPunct="0">
              <a:defRPr sz="1200">
                <a:solidFill>
                  <a:schemeClr val="tx1"/>
                </a:solidFill>
                <a:latin typeface="Arial" charset="0"/>
              </a:defRPr>
            </a:lvl1pPr>
            <a:lvl2pPr marL="742950" indent="-285750" defTabSz="909638" eaLnBrk="0" hangingPunct="0">
              <a:defRPr sz="1200">
                <a:solidFill>
                  <a:schemeClr val="tx1"/>
                </a:solidFill>
                <a:latin typeface="Arial" charset="0"/>
              </a:defRPr>
            </a:lvl2pPr>
            <a:lvl3pPr marL="1143000" indent="-228600" defTabSz="909638" eaLnBrk="0" hangingPunct="0">
              <a:defRPr sz="1200">
                <a:solidFill>
                  <a:schemeClr val="tx1"/>
                </a:solidFill>
                <a:latin typeface="Arial" charset="0"/>
              </a:defRPr>
            </a:lvl3pPr>
            <a:lvl4pPr marL="1600200" indent="-228600" defTabSz="909638" eaLnBrk="0" hangingPunct="0">
              <a:defRPr sz="1200">
                <a:solidFill>
                  <a:schemeClr val="tx1"/>
                </a:solidFill>
                <a:latin typeface="Arial" charset="0"/>
              </a:defRPr>
            </a:lvl4pPr>
            <a:lvl5pPr marL="2057400" indent="-228600" defTabSz="909638" eaLnBrk="0" hangingPunct="0">
              <a:defRPr sz="1200">
                <a:solidFill>
                  <a:schemeClr val="tx1"/>
                </a:solidFill>
                <a:latin typeface="Arial" charset="0"/>
              </a:defRPr>
            </a:lvl5pPr>
            <a:lvl6pPr marL="2514600" indent="-228600" algn="ctr" defTabSz="909638" eaLnBrk="0" fontAlgn="base" hangingPunct="0">
              <a:spcBef>
                <a:spcPct val="0"/>
              </a:spcBef>
              <a:spcAft>
                <a:spcPct val="0"/>
              </a:spcAft>
              <a:defRPr sz="1200">
                <a:solidFill>
                  <a:schemeClr val="tx1"/>
                </a:solidFill>
                <a:latin typeface="Arial" charset="0"/>
              </a:defRPr>
            </a:lvl6pPr>
            <a:lvl7pPr marL="2971800" indent="-228600" algn="ctr" defTabSz="909638" eaLnBrk="0" fontAlgn="base" hangingPunct="0">
              <a:spcBef>
                <a:spcPct val="0"/>
              </a:spcBef>
              <a:spcAft>
                <a:spcPct val="0"/>
              </a:spcAft>
              <a:defRPr sz="1200">
                <a:solidFill>
                  <a:schemeClr val="tx1"/>
                </a:solidFill>
                <a:latin typeface="Arial" charset="0"/>
              </a:defRPr>
            </a:lvl7pPr>
            <a:lvl8pPr marL="3429000" indent="-228600" algn="ctr" defTabSz="909638" eaLnBrk="0" fontAlgn="base" hangingPunct="0">
              <a:spcBef>
                <a:spcPct val="0"/>
              </a:spcBef>
              <a:spcAft>
                <a:spcPct val="0"/>
              </a:spcAft>
              <a:defRPr sz="1200">
                <a:solidFill>
                  <a:schemeClr val="tx1"/>
                </a:solidFill>
                <a:latin typeface="Arial" charset="0"/>
              </a:defRPr>
            </a:lvl8pPr>
            <a:lvl9pPr marL="3886200" indent="-228600" algn="ctr" defTabSz="909638" eaLnBrk="0" fontAlgn="base" hangingPunct="0">
              <a:spcBef>
                <a:spcPct val="0"/>
              </a:spcBef>
              <a:spcAft>
                <a:spcPct val="0"/>
              </a:spcAft>
              <a:defRPr sz="1200">
                <a:solidFill>
                  <a:schemeClr val="tx1"/>
                </a:solidFill>
                <a:latin typeface="Arial" charset="0"/>
              </a:defRPr>
            </a:lvl9pPr>
          </a:lstStyle>
          <a:p>
            <a:pPr algn="r" eaLnBrk="1" hangingPunct="1"/>
            <a:fld id="{1AE88074-3F81-42E3-9DB1-D3C150350013}" type="slidenum">
              <a:rPr lang="es-ES">
                <a:latin typeface="Times New Roman" pitchFamily="18" charset="0"/>
              </a:rPr>
              <a:pPr algn="r" eaLnBrk="1" hangingPunct="1"/>
              <a:t>12</a:t>
            </a:fld>
            <a:endParaRPr lang="es-ES">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a:xfrm>
            <a:off x="1143000" y="685800"/>
            <a:ext cx="4572000" cy="3429000"/>
          </a:xfrm>
          <a:ln/>
        </p:spPr>
      </p:sp>
      <p:sp>
        <p:nvSpPr>
          <p:cNvPr id="18435" name="2 Marcador de notas"/>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s-ES" smtClean="0"/>
          </a:p>
        </p:txBody>
      </p:sp>
      <p:sp>
        <p:nvSpPr>
          <p:cNvPr id="18436" name="3 Marcador de número de diapositiva"/>
          <p:cNvSpPr txBox="1">
            <a:spLocks noGrp="1"/>
          </p:cNvSpPr>
          <p:nvPr/>
        </p:nvSpPr>
        <p:spPr bwMode="auto">
          <a:xfrm>
            <a:off x="3887224" y="8688051"/>
            <a:ext cx="2970776" cy="45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882" tIns="45440" rIns="90882" bIns="45440" anchor="b"/>
          <a:lstStyle>
            <a:lvl1pPr defTabSz="909638" eaLnBrk="0" hangingPunct="0">
              <a:defRPr sz="1200">
                <a:solidFill>
                  <a:schemeClr val="tx1"/>
                </a:solidFill>
                <a:latin typeface="Arial" charset="0"/>
              </a:defRPr>
            </a:lvl1pPr>
            <a:lvl2pPr marL="742950" indent="-285750" defTabSz="909638" eaLnBrk="0" hangingPunct="0">
              <a:defRPr sz="1200">
                <a:solidFill>
                  <a:schemeClr val="tx1"/>
                </a:solidFill>
                <a:latin typeface="Arial" charset="0"/>
              </a:defRPr>
            </a:lvl2pPr>
            <a:lvl3pPr marL="1143000" indent="-228600" defTabSz="909638" eaLnBrk="0" hangingPunct="0">
              <a:defRPr sz="1200">
                <a:solidFill>
                  <a:schemeClr val="tx1"/>
                </a:solidFill>
                <a:latin typeface="Arial" charset="0"/>
              </a:defRPr>
            </a:lvl3pPr>
            <a:lvl4pPr marL="1600200" indent="-228600" defTabSz="909638" eaLnBrk="0" hangingPunct="0">
              <a:defRPr sz="1200">
                <a:solidFill>
                  <a:schemeClr val="tx1"/>
                </a:solidFill>
                <a:latin typeface="Arial" charset="0"/>
              </a:defRPr>
            </a:lvl4pPr>
            <a:lvl5pPr marL="2057400" indent="-228600" defTabSz="909638" eaLnBrk="0" hangingPunct="0">
              <a:defRPr sz="1200">
                <a:solidFill>
                  <a:schemeClr val="tx1"/>
                </a:solidFill>
                <a:latin typeface="Arial" charset="0"/>
              </a:defRPr>
            </a:lvl5pPr>
            <a:lvl6pPr marL="2514600" indent="-228600" algn="ctr" defTabSz="909638" eaLnBrk="0" fontAlgn="base" hangingPunct="0">
              <a:spcBef>
                <a:spcPct val="0"/>
              </a:spcBef>
              <a:spcAft>
                <a:spcPct val="0"/>
              </a:spcAft>
              <a:defRPr sz="1200">
                <a:solidFill>
                  <a:schemeClr val="tx1"/>
                </a:solidFill>
                <a:latin typeface="Arial" charset="0"/>
              </a:defRPr>
            </a:lvl6pPr>
            <a:lvl7pPr marL="2971800" indent="-228600" algn="ctr" defTabSz="909638" eaLnBrk="0" fontAlgn="base" hangingPunct="0">
              <a:spcBef>
                <a:spcPct val="0"/>
              </a:spcBef>
              <a:spcAft>
                <a:spcPct val="0"/>
              </a:spcAft>
              <a:defRPr sz="1200">
                <a:solidFill>
                  <a:schemeClr val="tx1"/>
                </a:solidFill>
                <a:latin typeface="Arial" charset="0"/>
              </a:defRPr>
            </a:lvl7pPr>
            <a:lvl8pPr marL="3429000" indent="-228600" algn="ctr" defTabSz="909638" eaLnBrk="0" fontAlgn="base" hangingPunct="0">
              <a:spcBef>
                <a:spcPct val="0"/>
              </a:spcBef>
              <a:spcAft>
                <a:spcPct val="0"/>
              </a:spcAft>
              <a:defRPr sz="1200">
                <a:solidFill>
                  <a:schemeClr val="tx1"/>
                </a:solidFill>
                <a:latin typeface="Arial" charset="0"/>
              </a:defRPr>
            </a:lvl8pPr>
            <a:lvl9pPr marL="3886200" indent="-228600" algn="ctr" defTabSz="909638" eaLnBrk="0" fontAlgn="base" hangingPunct="0">
              <a:spcBef>
                <a:spcPct val="0"/>
              </a:spcBef>
              <a:spcAft>
                <a:spcPct val="0"/>
              </a:spcAft>
              <a:defRPr sz="1200">
                <a:solidFill>
                  <a:schemeClr val="tx1"/>
                </a:solidFill>
                <a:latin typeface="Arial" charset="0"/>
              </a:defRPr>
            </a:lvl9pPr>
          </a:lstStyle>
          <a:p>
            <a:pPr algn="r" eaLnBrk="1" hangingPunct="1"/>
            <a:fld id="{1AE88074-3F81-42E3-9DB1-D3C150350013}" type="slidenum">
              <a:rPr lang="es-ES">
                <a:latin typeface="Times New Roman" pitchFamily="18" charset="0"/>
              </a:rPr>
              <a:pPr algn="r" eaLnBrk="1" hangingPunct="1"/>
              <a:t>13</a:t>
            </a:fld>
            <a:endParaRPr lang="es-ES">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a:xfrm>
            <a:off x="1143000" y="685800"/>
            <a:ext cx="4572000" cy="3429000"/>
          </a:xfrm>
          <a:ln/>
        </p:spPr>
      </p:sp>
      <p:sp>
        <p:nvSpPr>
          <p:cNvPr id="24579" name="2 Marcador de notas"/>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s-ES" smtClean="0"/>
          </a:p>
        </p:txBody>
      </p:sp>
      <p:sp>
        <p:nvSpPr>
          <p:cNvPr id="24580" name="3 Marcador de número de diapositiva"/>
          <p:cNvSpPr txBox="1">
            <a:spLocks noGrp="1"/>
          </p:cNvSpPr>
          <p:nvPr/>
        </p:nvSpPr>
        <p:spPr bwMode="auto">
          <a:xfrm>
            <a:off x="3887224" y="8688051"/>
            <a:ext cx="2970776" cy="45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882" tIns="45440" rIns="90882" bIns="45440" anchor="b"/>
          <a:lstStyle>
            <a:lvl1pPr defTabSz="909638" eaLnBrk="0" hangingPunct="0">
              <a:defRPr sz="1200">
                <a:solidFill>
                  <a:schemeClr val="tx1"/>
                </a:solidFill>
                <a:latin typeface="Arial" charset="0"/>
              </a:defRPr>
            </a:lvl1pPr>
            <a:lvl2pPr marL="742950" indent="-285750" defTabSz="909638" eaLnBrk="0" hangingPunct="0">
              <a:defRPr sz="1200">
                <a:solidFill>
                  <a:schemeClr val="tx1"/>
                </a:solidFill>
                <a:latin typeface="Arial" charset="0"/>
              </a:defRPr>
            </a:lvl2pPr>
            <a:lvl3pPr marL="1143000" indent="-228600" defTabSz="909638" eaLnBrk="0" hangingPunct="0">
              <a:defRPr sz="1200">
                <a:solidFill>
                  <a:schemeClr val="tx1"/>
                </a:solidFill>
                <a:latin typeface="Arial" charset="0"/>
              </a:defRPr>
            </a:lvl3pPr>
            <a:lvl4pPr marL="1600200" indent="-228600" defTabSz="909638" eaLnBrk="0" hangingPunct="0">
              <a:defRPr sz="1200">
                <a:solidFill>
                  <a:schemeClr val="tx1"/>
                </a:solidFill>
                <a:latin typeface="Arial" charset="0"/>
              </a:defRPr>
            </a:lvl4pPr>
            <a:lvl5pPr marL="2057400" indent="-228600" defTabSz="909638" eaLnBrk="0" hangingPunct="0">
              <a:defRPr sz="1200">
                <a:solidFill>
                  <a:schemeClr val="tx1"/>
                </a:solidFill>
                <a:latin typeface="Arial" charset="0"/>
              </a:defRPr>
            </a:lvl5pPr>
            <a:lvl6pPr marL="2514600" indent="-228600" algn="ctr" defTabSz="909638" eaLnBrk="0" fontAlgn="base" hangingPunct="0">
              <a:spcBef>
                <a:spcPct val="0"/>
              </a:spcBef>
              <a:spcAft>
                <a:spcPct val="0"/>
              </a:spcAft>
              <a:defRPr sz="1200">
                <a:solidFill>
                  <a:schemeClr val="tx1"/>
                </a:solidFill>
                <a:latin typeface="Arial" charset="0"/>
              </a:defRPr>
            </a:lvl6pPr>
            <a:lvl7pPr marL="2971800" indent="-228600" algn="ctr" defTabSz="909638" eaLnBrk="0" fontAlgn="base" hangingPunct="0">
              <a:spcBef>
                <a:spcPct val="0"/>
              </a:spcBef>
              <a:spcAft>
                <a:spcPct val="0"/>
              </a:spcAft>
              <a:defRPr sz="1200">
                <a:solidFill>
                  <a:schemeClr val="tx1"/>
                </a:solidFill>
                <a:latin typeface="Arial" charset="0"/>
              </a:defRPr>
            </a:lvl7pPr>
            <a:lvl8pPr marL="3429000" indent="-228600" algn="ctr" defTabSz="909638" eaLnBrk="0" fontAlgn="base" hangingPunct="0">
              <a:spcBef>
                <a:spcPct val="0"/>
              </a:spcBef>
              <a:spcAft>
                <a:spcPct val="0"/>
              </a:spcAft>
              <a:defRPr sz="1200">
                <a:solidFill>
                  <a:schemeClr val="tx1"/>
                </a:solidFill>
                <a:latin typeface="Arial" charset="0"/>
              </a:defRPr>
            </a:lvl8pPr>
            <a:lvl9pPr marL="3886200" indent="-228600" algn="ctr" defTabSz="909638" eaLnBrk="0" fontAlgn="base" hangingPunct="0">
              <a:spcBef>
                <a:spcPct val="0"/>
              </a:spcBef>
              <a:spcAft>
                <a:spcPct val="0"/>
              </a:spcAft>
              <a:defRPr sz="1200">
                <a:solidFill>
                  <a:schemeClr val="tx1"/>
                </a:solidFill>
                <a:latin typeface="Arial" charset="0"/>
              </a:defRPr>
            </a:lvl9pPr>
          </a:lstStyle>
          <a:p>
            <a:pPr algn="r" eaLnBrk="1" hangingPunct="1"/>
            <a:fld id="{4BD0044D-4906-4344-A33F-9ECB00B610C7}" type="slidenum">
              <a:rPr lang="es-ES">
                <a:latin typeface="Times New Roman" pitchFamily="18" charset="0"/>
              </a:rPr>
              <a:pPr algn="r" eaLnBrk="1" hangingPunct="1"/>
              <a:t>14</a:t>
            </a:fld>
            <a:endParaRPr lang="es-ES">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a:xfrm>
            <a:off x="1143000" y="685800"/>
            <a:ext cx="4572000" cy="3429000"/>
          </a:xfrm>
          <a:ln/>
        </p:spPr>
      </p:sp>
      <p:sp>
        <p:nvSpPr>
          <p:cNvPr id="18435" name="2 Marcador de notas"/>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s-ES" smtClean="0"/>
          </a:p>
        </p:txBody>
      </p:sp>
      <p:sp>
        <p:nvSpPr>
          <p:cNvPr id="18436" name="3 Marcador de número de diapositiva"/>
          <p:cNvSpPr txBox="1">
            <a:spLocks noGrp="1"/>
          </p:cNvSpPr>
          <p:nvPr/>
        </p:nvSpPr>
        <p:spPr bwMode="auto">
          <a:xfrm>
            <a:off x="3887224" y="8688051"/>
            <a:ext cx="2970776" cy="45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882" tIns="45440" rIns="90882" bIns="45440" anchor="b"/>
          <a:lstStyle>
            <a:lvl1pPr defTabSz="909638" eaLnBrk="0" hangingPunct="0">
              <a:defRPr sz="1200">
                <a:solidFill>
                  <a:schemeClr val="tx1"/>
                </a:solidFill>
                <a:latin typeface="Arial" charset="0"/>
              </a:defRPr>
            </a:lvl1pPr>
            <a:lvl2pPr marL="742950" indent="-285750" defTabSz="909638" eaLnBrk="0" hangingPunct="0">
              <a:defRPr sz="1200">
                <a:solidFill>
                  <a:schemeClr val="tx1"/>
                </a:solidFill>
                <a:latin typeface="Arial" charset="0"/>
              </a:defRPr>
            </a:lvl2pPr>
            <a:lvl3pPr marL="1143000" indent="-228600" defTabSz="909638" eaLnBrk="0" hangingPunct="0">
              <a:defRPr sz="1200">
                <a:solidFill>
                  <a:schemeClr val="tx1"/>
                </a:solidFill>
                <a:latin typeface="Arial" charset="0"/>
              </a:defRPr>
            </a:lvl3pPr>
            <a:lvl4pPr marL="1600200" indent="-228600" defTabSz="909638" eaLnBrk="0" hangingPunct="0">
              <a:defRPr sz="1200">
                <a:solidFill>
                  <a:schemeClr val="tx1"/>
                </a:solidFill>
                <a:latin typeface="Arial" charset="0"/>
              </a:defRPr>
            </a:lvl4pPr>
            <a:lvl5pPr marL="2057400" indent="-228600" defTabSz="909638" eaLnBrk="0" hangingPunct="0">
              <a:defRPr sz="1200">
                <a:solidFill>
                  <a:schemeClr val="tx1"/>
                </a:solidFill>
                <a:latin typeface="Arial" charset="0"/>
              </a:defRPr>
            </a:lvl5pPr>
            <a:lvl6pPr marL="2514600" indent="-228600" algn="ctr" defTabSz="909638" eaLnBrk="0" fontAlgn="base" hangingPunct="0">
              <a:spcBef>
                <a:spcPct val="0"/>
              </a:spcBef>
              <a:spcAft>
                <a:spcPct val="0"/>
              </a:spcAft>
              <a:defRPr sz="1200">
                <a:solidFill>
                  <a:schemeClr val="tx1"/>
                </a:solidFill>
                <a:latin typeface="Arial" charset="0"/>
              </a:defRPr>
            </a:lvl6pPr>
            <a:lvl7pPr marL="2971800" indent="-228600" algn="ctr" defTabSz="909638" eaLnBrk="0" fontAlgn="base" hangingPunct="0">
              <a:spcBef>
                <a:spcPct val="0"/>
              </a:spcBef>
              <a:spcAft>
                <a:spcPct val="0"/>
              </a:spcAft>
              <a:defRPr sz="1200">
                <a:solidFill>
                  <a:schemeClr val="tx1"/>
                </a:solidFill>
                <a:latin typeface="Arial" charset="0"/>
              </a:defRPr>
            </a:lvl7pPr>
            <a:lvl8pPr marL="3429000" indent="-228600" algn="ctr" defTabSz="909638" eaLnBrk="0" fontAlgn="base" hangingPunct="0">
              <a:spcBef>
                <a:spcPct val="0"/>
              </a:spcBef>
              <a:spcAft>
                <a:spcPct val="0"/>
              </a:spcAft>
              <a:defRPr sz="1200">
                <a:solidFill>
                  <a:schemeClr val="tx1"/>
                </a:solidFill>
                <a:latin typeface="Arial" charset="0"/>
              </a:defRPr>
            </a:lvl8pPr>
            <a:lvl9pPr marL="3886200" indent="-228600" algn="ctr" defTabSz="909638" eaLnBrk="0" fontAlgn="base" hangingPunct="0">
              <a:spcBef>
                <a:spcPct val="0"/>
              </a:spcBef>
              <a:spcAft>
                <a:spcPct val="0"/>
              </a:spcAft>
              <a:defRPr sz="1200">
                <a:solidFill>
                  <a:schemeClr val="tx1"/>
                </a:solidFill>
                <a:latin typeface="Arial" charset="0"/>
              </a:defRPr>
            </a:lvl9pPr>
          </a:lstStyle>
          <a:p>
            <a:pPr algn="r" eaLnBrk="1" hangingPunct="1"/>
            <a:fld id="{1AE88074-3F81-42E3-9DB1-D3C150350013}" type="slidenum">
              <a:rPr lang="es-ES">
                <a:latin typeface="Times New Roman" pitchFamily="18" charset="0"/>
              </a:rPr>
              <a:pPr algn="r" eaLnBrk="1" hangingPunct="1"/>
              <a:t>2</a:t>
            </a:fld>
            <a:endParaRPr lang="es-ES">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a:xfrm>
            <a:off x="1143000" y="685800"/>
            <a:ext cx="4572000" cy="3429000"/>
          </a:xfrm>
          <a:ln/>
        </p:spPr>
      </p:sp>
      <p:sp>
        <p:nvSpPr>
          <p:cNvPr id="18435" name="2 Marcador de notas"/>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s-ES" smtClean="0"/>
          </a:p>
        </p:txBody>
      </p:sp>
      <p:sp>
        <p:nvSpPr>
          <p:cNvPr id="18436" name="3 Marcador de número de diapositiva"/>
          <p:cNvSpPr txBox="1">
            <a:spLocks noGrp="1"/>
          </p:cNvSpPr>
          <p:nvPr/>
        </p:nvSpPr>
        <p:spPr bwMode="auto">
          <a:xfrm>
            <a:off x="3887224" y="8688051"/>
            <a:ext cx="2970776" cy="45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882" tIns="45440" rIns="90882" bIns="45440" anchor="b"/>
          <a:lstStyle>
            <a:lvl1pPr defTabSz="909638" eaLnBrk="0" hangingPunct="0">
              <a:defRPr sz="1200">
                <a:solidFill>
                  <a:schemeClr val="tx1"/>
                </a:solidFill>
                <a:latin typeface="Arial" charset="0"/>
              </a:defRPr>
            </a:lvl1pPr>
            <a:lvl2pPr marL="742950" indent="-285750" defTabSz="909638" eaLnBrk="0" hangingPunct="0">
              <a:defRPr sz="1200">
                <a:solidFill>
                  <a:schemeClr val="tx1"/>
                </a:solidFill>
                <a:latin typeface="Arial" charset="0"/>
              </a:defRPr>
            </a:lvl2pPr>
            <a:lvl3pPr marL="1143000" indent="-228600" defTabSz="909638" eaLnBrk="0" hangingPunct="0">
              <a:defRPr sz="1200">
                <a:solidFill>
                  <a:schemeClr val="tx1"/>
                </a:solidFill>
                <a:latin typeface="Arial" charset="0"/>
              </a:defRPr>
            </a:lvl3pPr>
            <a:lvl4pPr marL="1600200" indent="-228600" defTabSz="909638" eaLnBrk="0" hangingPunct="0">
              <a:defRPr sz="1200">
                <a:solidFill>
                  <a:schemeClr val="tx1"/>
                </a:solidFill>
                <a:latin typeface="Arial" charset="0"/>
              </a:defRPr>
            </a:lvl4pPr>
            <a:lvl5pPr marL="2057400" indent="-228600" defTabSz="909638" eaLnBrk="0" hangingPunct="0">
              <a:defRPr sz="1200">
                <a:solidFill>
                  <a:schemeClr val="tx1"/>
                </a:solidFill>
                <a:latin typeface="Arial" charset="0"/>
              </a:defRPr>
            </a:lvl5pPr>
            <a:lvl6pPr marL="2514600" indent="-228600" algn="ctr" defTabSz="909638" eaLnBrk="0" fontAlgn="base" hangingPunct="0">
              <a:spcBef>
                <a:spcPct val="0"/>
              </a:spcBef>
              <a:spcAft>
                <a:spcPct val="0"/>
              </a:spcAft>
              <a:defRPr sz="1200">
                <a:solidFill>
                  <a:schemeClr val="tx1"/>
                </a:solidFill>
                <a:latin typeface="Arial" charset="0"/>
              </a:defRPr>
            </a:lvl6pPr>
            <a:lvl7pPr marL="2971800" indent="-228600" algn="ctr" defTabSz="909638" eaLnBrk="0" fontAlgn="base" hangingPunct="0">
              <a:spcBef>
                <a:spcPct val="0"/>
              </a:spcBef>
              <a:spcAft>
                <a:spcPct val="0"/>
              </a:spcAft>
              <a:defRPr sz="1200">
                <a:solidFill>
                  <a:schemeClr val="tx1"/>
                </a:solidFill>
                <a:latin typeface="Arial" charset="0"/>
              </a:defRPr>
            </a:lvl7pPr>
            <a:lvl8pPr marL="3429000" indent="-228600" algn="ctr" defTabSz="909638" eaLnBrk="0" fontAlgn="base" hangingPunct="0">
              <a:spcBef>
                <a:spcPct val="0"/>
              </a:spcBef>
              <a:spcAft>
                <a:spcPct val="0"/>
              </a:spcAft>
              <a:defRPr sz="1200">
                <a:solidFill>
                  <a:schemeClr val="tx1"/>
                </a:solidFill>
                <a:latin typeface="Arial" charset="0"/>
              </a:defRPr>
            </a:lvl8pPr>
            <a:lvl9pPr marL="3886200" indent="-228600" algn="ctr" defTabSz="909638" eaLnBrk="0" fontAlgn="base" hangingPunct="0">
              <a:spcBef>
                <a:spcPct val="0"/>
              </a:spcBef>
              <a:spcAft>
                <a:spcPct val="0"/>
              </a:spcAft>
              <a:defRPr sz="1200">
                <a:solidFill>
                  <a:schemeClr val="tx1"/>
                </a:solidFill>
                <a:latin typeface="Arial" charset="0"/>
              </a:defRPr>
            </a:lvl9pPr>
          </a:lstStyle>
          <a:p>
            <a:pPr algn="r" eaLnBrk="1" hangingPunct="1"/>
            <a:fld id="{1AE88074-3F81-42E3-9DB1-D3C150350013}" type="slidenum">
              <a:rPr lang="es-ES">
                <a:latin typeface="Times New Roman" pitchFamily="18" charset="0"/>
              </a:rPr>
              <a:pPr algn="r" eaLnBrk="1" hangingPunct="1"/>
              <a:t>3</a:t>
            </a:fld>
            <a:endParaRPr lang="es-ES">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a:xfrm>
            <a:off x="1143000" y="685800"/>
            <a:ext cx="4572000" cy="3429000"/>
          </a:xfrm>
          <a:ln/>
        </p:spPr>
      </p:sp>
      <p:sp>
        <p:nvSpPr>
          <p:cNvPr id="18435" name="2 Marcador de notas"/>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s-ES" smtClean="0"/>
          </a:p>
        </p:txBody>
      </p:sp>
      <p:sp>
        <p:nvSpPr>
          <p:cNvPr id="18436" name="3 Marcador de número de diapositiva"/>
          <p:cNvSpPr txBox="1">
            <a:spLocks noGrp="1"/>
          </p:cNvSpPr>
          <p:nvPr/>
        </p:nvSpPr>
        <p:spPr bwMode="auto">
          <a:xfrm>
            <a:off x="3887224" y="8688051"/>
            <a:ext cx="2970776" cy="45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882" tIns="45440" rIns="90882" bIns="45440" anchor="b"/>
          <a:lstStyle>
            <a:lvl1pPr defTabSz="909638" eaLnBrk="0" hangingPunct="0">
              <a:defRPr sz="1200">
                <a:solidFill>
                  <a:schemeClr val="tx1"/>
                </a:solidFill>
                <a:latin typeface="Arial" charset="0"/>
              </a:defRPr>
            </a:lvl1pPr>
            <a:lvl2pPr marL="742950" indent="-285750" defTabSz="909638" eaLnBrk="0" hangingPunct="0">
              <a:defRPr sz="1200">
                <a:solidFill>
                  <a:schemeClr val="tx1"/>
                </a:solidFill>
                <a:latin typeface="Arial" charset="0"/>
              </a:defRPr>
            </a:lvl2pPr>
            <a:lvl3pPr marL="1143000" indent="-228600" defTabSz="909638" eaLnBrk="0" hangingPunct="0">
              <a:defRPr sz="1200">
                <a:solidFill>
                  <a:schemeClr val="tx1"/>
                </a:solidFill>
                <a:latin typeface="Arial" charset="0"/>
              </a:defRPr>
            </a:lvl3pPr>
            <a:lvl4pPr marL="1600200" indent="-228600" defTabSz="909638" eaLnBrk="0" hangingPunct="0">
              <a:defRPr sz="1200">
                <a:solidFill>
                  <a:schemeClr val="tx1"/>
                </a:solidFill>
                <a:latin typeface="Arial" charset="0"/>
              </a:defRPr>
            </a:lvl4pPr>
            <a:lvl5pPr marL="2057400" indent="-228600" defTabSz="909638" eaLnBrk="0" hangingPunct="0">
              <a:defRPr sz="1200">
                <a:solidFill>
                  <a:schemeClr val="tx1"/>
                </a:solidFill>
                <a:latin typeface="Arial" charset="0"/>
              </a:defRPr>
            </a:lvl5pPr>
            <a:lvl6pPr marL="2514600" indent="-228600" algn="ctr" defTabSz="909638" eaLnBrk="0" fontAlgn="base" hangingPunct="0">
              <a:spcBef>
                <a:spcPct val="0"/>
              </a:spcBef>
              <a:spcAft>
                <a:spcPct val="0"/>
              </a:spcAft>
              <a:defRPr sz="1200">
                <a:solidFill>
                  <a:schemeClr val="tx1"/>
                </a:solidFill>
                <a:latin typeface="Arial" charset="0"/>
              </a:defRPr>
            </a:lvl6pPr>
            <a:lvl7pPr marL="2971800" indent="-228600" algn="ctr" defTabSz="909638" eaLnBrk="0" fontAlgn="base" hangingPunct="0">
              <a:spcBef>
                <a:spcPct val="0"/>
              </a:spcBef>
              <a:spcAft>
                <a:spcPct val="0"/>
              </a:spcAft>
              <a:defRPr sz="1200">
                <a:solidFill>
                  <a:schemeClr val="tx1"/>
                </a:solidFill>
                <a:latin typeface="Arial" charset="0"/>
              </a:defRPr>
            </a:lvl7pPr>
            <a:lvl8pPr marL="3429000" indent="-228600" algn="ctr" defTabSz="909638" eaLnBrk="0" fontAlgn="base" hangingPunct="0">
              <a:spcBef>
                <a:spcPct val="0"/>
              </a:spcBef>
              <a:spcAft>
                <a:spcPct val="0"/>
              </a:spcAft>
              <a:defRPr sz="1200">
                <a:solidFill>
                  <a:schemeClr val="tx1"/>
                </a:solidFill>
                <a:latin typeface="Arial" charset="0"/>
              </a:defRPr>
            </a:lvl8pPr>
            <a:lvl9pPr marL="3886200" indent="-228600" algn="ctr" defTabSz="909638" eaLnBrk="0" fontAlgn="base" hangingPunct="0">
              <a:spcBef>
                <a:spcPct val="0"/>
              </a:spcBef>
              <a:spcAft>
                <a:spcPct val="0"/>
              </a:spcAft>
              <a:defRPr sz="1200">
                <a:solidFill>
                  <a:schemeClr val="tx1"/>
                </a:solidFill>
                <a:latin typeface="Arial" charset="0"/>
              </a:defRPr>
            </a:lvl9pPr>
          </a:lstStyle>
          <a:p>
            <a:pPr algn="r" eaLnBrk="1" hangingPunct="1"/>
            <a:fld id="{1AE88074-3F81-42E3-9DB1-D3C150350013}" type="slidenum">
              <a:rPr lang="es-ES">
                <a:latin typeface="Times New Roman" pitchFamily="18" charset="0"/>
              </a:rPr>
              <a:pPr algn="r" eaLnBrk="1" hangingPunct="1"/>
              <a:t>4</a:t>
            </a:fld>
            <a:endParaRPr lang="es-ES">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a:xfrm>
            <a:off x="1143000" y="685800"/>
            <a:ext cx="4572000" cy="3429000"/>
          </a:xfrm>
          <a:ln/>
        </p:spPr>
      </p:sp>
      <p:sp>
        <p:nvSpPr>
          <p:cNvPr id="18435" name="2 Marcador de notas"/>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s-ES" smtClean="0"/>
          </a:p>
        </p:txBody>
      </p:sp>
      <p:sp>
        <p:nvSpPr>
          <p:cNvPr id="18436" name="3 Marcador de número de diapositiva"/>
          <p:cNvSpPr txBox="1">
            <a:spLocks noGrp="1"/>
          </p:cNvSpPr>
          <p:nvPr/>
        </p:nvSpPr>
        <p:spPr bwMode="auto">
          <a:xfrm>
            <a:off x="3887224" y="8688051"/>
            <a:ext cx="2970776" cy="45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882" tIns="45440" rIns="90882" bIns="45440" anchor="b"/>
          <a:lstStyle>
            <a:lvl1pPr defTabSz="909638" eaLnBrk="0" hangingPunct="0">
              <a:defRPr sz="1200">
                <a:solidFill>
                  <a:schemeClr val="tx1"/>
                </a:solidFill>
                <a:latin typeface="Arial" charset="0"/>
              </a:defRPr>
            </a:lvl1pPr>
            <a:lvl2pPr marL="742950" indent="-285750" defTabSz="909638" eaLnBrk="0" hangingPunct="0">
              <a:defRPr sz="1200">
                <a:solidFill>
                  <a:schemeClr val="tx1"/>
                </a:solidFill>
                <a:latin typeface="Arial" charset="0"/>
              </a:defRPr>
            </a:lvl2pPr>
            <a:lvl3pPr marL="1143000" indent="-228600" defTabSz="909638" eaLnBrk="0" hangingPunct="0">
              <a:defRPr sz="1200">
                <a:solidFill>
                  <a:schemeClr val="tx1"/>
                </a:solidFill>
                <a:latin typeface="Arial" charset="0"/>
              </a:defRPr>
            </a:lvl3pPr>
            <a:lvl4pPr marL="1600200" indent="-228600" defTabSz="909638" eaLnBrk="0" hangingPunct="0">
              <a:defRPr sz="1200">
                <a:solidFill>
                  <a:schemeClr val="tx1"/>
                </a:solidFill>
                <a:latin typeface="Arial" charset="0"/>
              </a:defRPr>
            </a:lvl4pPr>
            <a:lvl5pPr marL="2057400" indent="-228600" defTabSz="909638" eaLnBrk="0" hangingPunct="0">
              <a:defRPr sz="1200">
                <a:solidFill>
                  <a:schemeClr val="tx1"/>
                </a:solidFill>
                <a:latin typeface="Arial" charset="0"/>
              </a:defRPr>
            </a:lvl5pPr>
            <a:lvl6pPr marL="2514600" indent="-228600" algn="ctr" defTabSz="909638" eaLnBrk="0" fontAlgn="base" hangingPunct="0">
              <a:spcBef>
                <a:spcPct val="0"/>
              </a:spcBef>
              <a:spcAft>
                <a:spcPct val="0"/>
              </a:spcAft>
              <a:defRPr sz="1200">
                <a:solidFill>
                  <a:schemeClr val="tx1"/>
                </a:solidFill>
                <a:latin typeface="Arial" charset="0"/>
              </a:defRPr>
            </a:lvl6pPr>
            <a:lvl7pPr marL="2971800" indent="-228600" algn="ctr" defTabSz="909638" eaLnBrk="0" fontAlgn="base" hangingPunct="0">
              <a:spcBef>
                <a:spcPct val="0"/>
              </a:spcBef>
              <a:spcAft>
                <a:spcPct val="0"/>
              </a:spcAft>
              <a:defRPr sz="1200">
                <a:solidFill>
                  <a:schemeClr val="tx1"/>
                </a:solidFill>
                <a:latin typeface="Arial" charset="0"/>
              </a:defRPr>
            </a:lvl7pPr>
            <a:lvl8pPr marL="3429000" indent="-228600" algn="ctr" defTabSz="909638" eaLnBrk="0" fontAlgn="base" hangingPunct="0">
              <a:spcBef>
                <a:spcPct val="0"/>
              </a:spcBef>
              <a:spcAft>
                <a:spcPct val="0"/>
              </a:spcAft>
              <a:defRPr sz="1200">
                <a:solidFill>
                  <a:schemeClr val="tx1"/>
                </a:solidFill>
                <a:latin typeface="Arial" charset="0"/>
              </a:defRPr>
            </a:lvl8pPr>
            <a:lvl9pPr marL="3886200" indent="-228600" algn="ctr" defTabSz="909638" eaLnBrk="0" fontAlgn="base" hangingPunct="0">
              <a:spcBef>
                <a:spcPct val="0"/>
              </a:spcBef>
              <a:spcAft>
                <a:spcPct val="0"/>
              </a:spcAft>
              <a:defRPr sz="1200">
                <a:solidFill>
                  <a:schemeClr val="tx1"/>
                </a:solidFill>
                <a:latin typeface="Arial" charset="0"/>
              </a:defRPr>
            </a:lvl9pPr>
          </a:lstStyle>
          <a:p>
            <a:pPr algn="r" eaLnBrk="1" hangingPunct="1"/>
            <a:fld id="{1AE88074-3F81-42E3-9DB1-D3C150350013}" type="slidenum">
              <a:rPr lang="es-ES">
                <a:latin typeface="Times New Roman" pitchFamily="18" charset="0"/>
              </a:rPr>
              <a:pPr algn="r" eaLnBrk="1" hangingPunct="1"/>
              <a:t>5</a:t>
            </a:fld>
            <a:endParaRPr lang="es-ES">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a:xfrm>
            <a:off x="1143000" y="685800"/>
            <a:ext cx="4572000" cy="3429000"/>
          </a:xfrm>
          <a:ln/>
        </p:spPr>
      </p:sp>
      <p:sp>
        <p:nvSpPr>
          <p:cNvPr id="18435" name="2 Marcador de notas"/>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s-ES" smtClean="0"/>
          </a:p>
        </p:txBody>
      </p:sp>
      <p:sp>
        <p:nvSpPr>
          <p:cNvPr id="18436" name="3 Marcador de número de diapositiva"/>
          <p:cNvSpPr txBox="1">
            <a:spLocks noGrp="1"/>
          </p:cNvSpPr>
          <p:nvPr/>
        </p:nvSpPr>
        <p:spPr bwMode="auto">
          <a:xfrm>
            <a:off x="3887224" y="8688051"/>
            <a:ext cx="2970776" cy="45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882" tIns="45440" rIns="90882" bIns="45440" anchor="b"/>
          <a:lstStyle>
            <a:lvl1pPr defTabSz="909638" eaLnBrk="0" hangingPunct="0">
              <a:defRPr sz="1200">
                <a:solidFill>
                  <a:schemeClr val="tx1"/>
                </a:solidFill>
                <a:latin typeface="Arial" charset="0"/>
              </a:defRPr>
            </a:lvl1pPr>
            <a:lvl2pPr marL="742950" indent="-285750" defTabSz="909638" eaLnBrk="0" hangingPunct="0">
              <a:defRPr sz="1200">
                <a:solidFill>
                  <a:schemeClr val="tx1"/>
                </a:solidFill>
                <a:latin typeface="Arial" charset="0"/>
              </a:defRPr>
            </a:lvl2pPr>
            <a:lvl3pPr marL="1143000" indent="-228600" defTabSz="909638" eaLnBrk="0" hangingPunct="0">
              <a:defRPr sz="1200">
                <a:solidFill>
                  <a:schemeClr val="tx1"/>
                </a:solidFill>
                <a:latin typeface="Arial" charset="0"/>
              </a:defRPr>
            </a:lvl3pPr>
            <a:lvl4pPr marL="1600200" indent="-228600" defTabSz="909638" eaLnBrk="0" hangingPunct="0">
              <a:defRPr sz="1200">
                <a:solidFill>
                  <a:schemeClr val="tx1"/>
                </a:solidFill>
                <a:latin typeface="Arial" charset="0"/>
              </a:defRPr>
            </a:lvl4pPr>
            <a:lvl5pPr marL="2057400" indent="-228600" defTabSz="909638" eaLnBrk="0" hangingPunct="0">
              <a:defRPr sz="1200">
                <a:solidFill>
                  <a:schemeClr val="tx1"/>
                </a:solidFill>
                <a:latin typeface="Arial" charset="0"/>
              </a:defRPr>
            </a:lvl5pPr>
            <a:lvl6pPr marL="2514600" indent="-228600" algn="ctr" defTabSz="909638" eaLnBrk="0" fontAlgn="base" hangingPunct="0">
              <a:spcBef>
                <a:spcPct val="0"/>
              </a:spcBef>
              <a:spcAft>
                <a:spcPct val="0"/>
              </a:spcAft>
              <a:defRPr sz="1200">
                <a:solidFill>
                  <a:schemeClr val="tx1"/>
                </a:solidFill>
                <a:latin typeface="Arial" charset="0"/>
              </a:defRPr>
            </a:lvl6pPr>
            <a:lvl7pPr marL="2971800" indent="-228600" algn="ctr" defTabSz="909638" eaLnBrk="0" fontAlgn="base" hangingPunct="0">
              <a:spcBef>
                <a:spcPct val="0"/>
              </a:spcBef>
              <a:spcAft>
                <a:spcPct val="0"/>
              </a:spcAft>
              <a:defRPr sz="1200">
                <a:solidFill>
                  <a:schemeClr val="tx1"/>
                </a:solidFill>
                <a:latin typeface="Arial" charset="0"/>
              </a:defRPr>
            </a:lvl7pPr>
            <a:lvl8pPr marL="3429000" indent="-228600" algn="ctr" defTabSz="909638" eaLnBrk="0" fontAlgn="base" hangingPunct="0">
              <a:spcBef>
                <a:spcPct val="0"/>
              </a:spcBef>
              <a:spcAft>
                <a:spcPct val="0"/>
              </a:spcAft>
              <a:defRPr sz="1200">
                <a:solidFill>
                  <a:schemeClr val="tx1"/>
                </a:solidFill>
                <a:latin typeface="Arial" charset="0"/>
              </a:defRPr>
            </a:lvl8pPr>
            <a:lvl9pPr marL="3886200" indent="-228600" algn="ctr" defTabSz="909638" eaLnBrk="0" fontAlgn="base" hangingPunct="0">
              <a:spcBef>
                <a:spcPct val="0"/>
              </a:spcBef>
              <a:spcAft>
                <a:spcPct val="0"/>
              </a:spcAft>
              <a:defRPr sz="1200">
                <a:solidFill>
                  <a:schemeClr val="tx1"/>
                </a:solidFill>
                <a:latin typeface="Arial" charset="0"/>
              </a:defRPr>
            </a:lvl9pPr>
          </a:lstStyle>
          <a:p>
            <a:pPr algn="r" eaLnBrk="1" hangingPunct="1"/>
            <a:fld id="{1AE88074-3F81-42E3-9DB1-D3C150350013}" type="slidenum">
              <a:rPr lang="es-ES">
                <a:latin typeface="Times New Roman" pitchFamily="18" charset="0"/>
              </a:rPr>
              <a:pPr algn="r" eaLnBrk="1" hangingPunct="1"/>
              <a:t>6</a:t>
            </a:fld>
            <a:endParaRPr lang="es-ES">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a:xfrm>
            <a:off x="1143000" y="685800"/>
            <a:ext cx="4572000" cy="3429000"/>
          </a:xfrm>
          <a:ln/>
        </p:spPr>
      </p:sp>
      <p:sp>
        <p:nvSpPr>
          <p:cNvPr id="18435" name="2 Marcador de notas"/>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s-ES" smtClean="0"/>
          </a:p>
        </p:txBody>
      </p:sp>
      <p:sp>
        <p:nvSpPr>
          <p:cNvPr id="18436" name="3 Marcador de número de diapositiva"/>
          <p:cNvSpPr txBox="1">
            <a:spLocks noGrp="1"/>
          </p:cNvSpPr>
          <p:nvPr/>
        </p:nvSpPr>
        <p:spPr bwMode="auto">
          <a:xfrm>
            <a:off x="3887224" y="8688051"/>
            <a:ext cx="2970776" cy="45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882" tIns="45440" rIns="90882" bIns="45440" anchor="b"/>
          <a:lstStyle>
            <a:lvl1pPr defTabSz="909638" eaLnBrk="0" hangingPunct="0">
              <a:defRPr sz="1200">
                <a:solidFill>
                  <a:schemeClr val="tx1"/>
                </a:solidFill>
                <a:latin typeface="Arial" charset="0"/>
              </a:defRPr>
            </a:lvl1pPr>
            <a:lvl2pPr marL="742950" indent="-285750" defTabSz="909638" eaLnBrk="0" hangingPunct="0">
              <a:defRPr sz="1200">
                <a:solidFill>
                  <a:schemeClr val="tx1"/>
                </a:solidFill>
                <a:latin typeface="Arial" charset="0"/>
              </a:defRPr>
            </a:lvl2pPr>
            <a:lvl3pPr marL="1143000" indent="-228600" defTabSz="909638" eaLnBrk="0" hangingPunct="0">
              <a:defRPr sz="1200">
                <a:solidFill>
                  <a:schemeClr val="tx1"/>
                </a:solidFill>
                <a:latin typeface="Arial" charset="0"/>
              </a:defRPr>
            </a:lvl3pPr>
            <a:lvl4pPr marL="1600200" indent="-228600" defTabSz="909638" eaLnBrk="0" hangingPunct="0">
              <a:defRPr sz="1200">
                <a:solidFill>
                  <a:schemeClr val="tx1"/>
                </a:solidFill>
                <a:latin typeface="Arial" charset="0"/>
              </a:defRPr>
            </a:lvl4pPr>
            <a:lvl5pPr marL="2057400" indent="-228600" defTabSz="909638" eaLnBrk="0" hangingPunct="0">
              <a:defRPr sz="1200">
                <a:solidFill>
                  <a:schemeClr val="tx1"/>
                </a:solidFill>
                <a:latin typeface="Arial" charset="0"/>
              </a:defRPr>
            </a:lvl5pPr>
            <a:lvl6pPr marL="2514600" indent="-228600" algn="ctr" defTabSz="909638" eaLnBrk="0" fontAlgn="base" hangingPunct="0">
              <a:spcBef>
                <a:spcPct val="0"/>
              </a:spcBef>
              <a:spcAft>
                <a:spcPct val="0"/>
              </a:spcAft>
              <a:defRPr sz="1200">
                <a:solidFill>
                  <a:schemeClr val="tx1"/>
                </a:solidFill>
                <a:latin typeface="Arial" charset="0"/>
              </a:defRPr>
            </a:lvl6pPr>
            <a:lvl7pPr marL="2971800" indent="-228600" algn="ctr" defTabSz="909638" eaLnBrk="0" fontAlgn="base" hangingPunct="0">
              <a:spcBef>
                <a:spcPct val="0"/>
              </a:spcBef>
              <a:spcAft>
                <a:spcPct val="0"/>
              </a:spcAft>
              <a:defRPr sz="1200">
                <a:solidFill>
                  <a:schemeClr val="tx1"/>
                </a:solidFill>
                <a:latin typeface="Arial" charset="0"/>
              </a:defRPr>
            </a:lvl7pPr>
            <a:lvl8pPr marL="3429000" indent="-228600" algn="ctr" defTabSz="909638" eaLnBrk="0" fontAlgn="base" hangingPunct="0">
              <a:spcBef>
                <a:spcPct val="0"/>
              </a:spcBef>
              <a:spcAft>
                <a:spcPct val="0"/>
              </a:spcAft>
              <a:defRPr sz="1200">
                <a:solidFill>
                  <a:schemeClr val="tx1"/>
                </a:solidFill>
                <a:latin typeface="Arial" charset="0"/>
              </a:defRPr>
            </a:lvl8pPr>
            <a:lvl9pPr marL="3886200" indent="-228600" algn="ctr" defTabSz="909638" eaLnBrk="0" fontAlgn="base" hangingPunct="0">
              <a:spcBef>
                <a:spcPct val="0"/>
              </a:spcBef>
              <a:spcAft>
                <a:spcPct val="0"/>
              </a:spcAft>
              <a:defRPr sz="1200">
                <a:solidFill>
                  <a:schemeClr val="tx1"/>
                </a:solidFill>
                <a:latin typeface="Arial" charset="0"/>
              </a:defRPr>
            </a:lvl9pPr>
          </a:lstStyle>
          <a:p>
            <a:pPr algn="r" eaLnBrk="1" hangingPunct="1"/>
            <a:fld id="{1AE88074-3F81-42E3-9DB1-D3C150350013}" type="slidenum">
              <a:rPr lang="es-ES">
                <a:latin typeface="Times New Roman" pitchFamily="18" charset="0"/>
              </a:rPr>
              <a:pPr algn="r" eaLnBrk="1" hangingPunct="1"/>
              <a:t>7</a:t>
            </a:fld>
            <a:endParaRPr lang="es-ES">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a:xfrm>
            <a:off x="1143000" y="685800"/>
            <a:ext cx="4572000" cy="3429000"/>
          </a:xfrm>
          <a:ln/>
        </p:spPr>
      </p:sp>
      <p:sp>
        <p:nvSpPr>
          <p:cNvPr id="18435" name="2 Marcador de notas"/>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s-ES" smtClean="0"/>
          </a:p>
        </p:txBody>
      </p:sp>
      <p:sp>
        <p:nvSpPr>
          <p:cNvPr id="18436" name="3 Marcador de número de diapositiva"/>
          <p:cNvSpPr txBox="1">
            <a:spLocks noGrp="1"/>
          </p:cNvSpPr>
          <p:nvPr/>
        </p:nvSpPr>
        <p:spPr bwMode="auto">
          <a:xfrm>
            <a:off x="3887224" y="8688051"/>
            <a:ext cx="2970776" cy="45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882" tIns="45440" rIns="90882" bIns="45440" anchor="b"/>
          <a:lstStyle>
            <a:lvl1pPr defTabSz="909638" eaLnBrk="0" hangingPunct="0">
              <a:defRPr sz="1200">
                <a:solidFill>
                  <a:schemeClr val="tx1"/>
                </a:solidFill>
                <a:latin typeface="Arial" charset="0"/>
              </a:defRPr>
            </a:lvl1pPr>
            <a:lvl2pPr marL="742950" indent="-285750" defTabSz="909638" eaLnBrk="0" hangingPunct="0">
              <a:defRPr sz="1200">
                <a:solidFill>
                  <a:schemeClr val="tx1"/>
                </a:solidFill>
                <a:latin typeface="Arial" charset="0"/>
              </a:defRPr>
            </a:lvl2pPr>
            <a:lvl3pPr marL="1143000" indent="-228600" defTabSz="909638" eaLnBrk="0" hangingPunct="0">
              <a:defRPr sz="1200">
                <a:solidFill>
                  <a:schemeClr val="tx1"/>
                </a:solidFill>
                <a:latin typeface="Arial" charset="0"/>
              </a:defRPr>
            </a:lvl3pPr>
            <a:lvl4pPr marL="1600200" indent="-228600" defTabSz="909638" eaLnBrk="0" hangingPunct="0">
              <a:defRPr sz="1200">
                <a:solidFill>
                  <a:schemeClr val="tx1"/>
                </a:solidFill>
                <a:latin typeface="Arial" charset="0"/>
              </a:defRPr>
            </a:lvl4pPr>
            <a:lvl5pPr marL="2057400" indent="-228600" defTabSz="909638" eaLnBrk="0" hangingPunct="0">
              <a:defRPr sz="1200">
                <a:solidFill>
                  <a:schemeClr val="tx1"/>
                </a:solidFill>
                <a:latin typeface="Arial" charset="0"/>
              </a:defRPr>
            </a:lvl5pPr>
            <a:lvl6pPr marL="2514600" indent="-228600" algn="ctr" defTabSz="909638" eaLnBrk="0" fontAlgn="base" hangingPunct="0">
              <a:spcBef>
                <a:spcPct val="0"/>
              </a:spcBef>
              <a:spcAft>
                <a:spcPct val="0"/>
              </a:spcAft>
              <a:defRPr sz="1200">
                <a:solidFill>
                  <a:schemeClr val="tx1"/>
                </a:solidFill>
                <a:latin typeface="Arial" charset="0"/>
              </a:defRPr>
            </a:lvl6pPr>
            <a:lvl7pPr marL="2971800" indent="-228600" algn="ctr" defTabSz="909638" eaLnBrk="0" fontAlgn="base" hangingPunct="0">
              <a:spcBef>
                <a:spcPct val="0"/>
              </a:spcBef>
              <a:spcAft>
                <a:spcPct val="0"/>
              </a:spcAft>
              <a:defRPr sz="1200">
                <a:solidFill>
                  <a:schemeClr val="tx1"/>
                </a:solidFill>
                <a:latin typeface="Arial" charset="0"/>
              </a:defRPr>
            </a:lvl7pPr>
            <a:lvl8pPr marL="3429000" indent="-228600" algn="ctr" defTabSz="909638" eaLnBrk="0" fontAlgn="base" hangingPunct="0">
              <a:spcBef>
                <a:spcPct val="0"/>
              </a:spcBef>
              <a:spcAft>
                <a:spcPct val="0"/>
              </a:spcAft>
              <a:defRPr sz="1200">
                <a:solidFill>
                  <a:schemeClr val="tx1"/>
                </a:solidFill>
                <a:latin typeface="Arial" charset="0"/>
              </a:defRPr>
            </a:lvl8pPr>
            <a:lvl9pPr marL="3886200" indent="-228600" algn="ctr" defTabSz="909638" eaLnBrk="0" fontAlgn="base" hangingPunct="0">
              <a:spcBef>
                <a:spcPct val="0"/>
              </a:spcBef>
              <a:spcAft>
                <a:spcPct val="0"/>
              </a:spcAft>
              <a:defRPr sz="1200">
                <a:solidFill>
                  <a:schemeClr val="tx1"/>
                </a:solidFill>
                <a:latin typeface="Arial" charset="0"/>
              </a:defRPr>
            </a:lvl9pPr>
          </a:lstStyle>
          <a:p>
            <a:pPr algn="r" eaLnBrk="1" hangingPunct="1"/>
            <a:fld id="{1AE88074-3F81-42E3-9DB1-D3C150350013}" type="slidenum">
              <a:rPr lang="es-ES">
                <a:latin typeface="Times New Roman" pitchFamily="18" charset="0"/>
              </a:rPr>
              <a:pPr algn="r" eaLnBrk="1" hangingPunct="1"/>
              <a:t>8</a:t>
            </a:fld>
            <a:endParaRPr lang="es-ES">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Marcador de imagen de diapositiva"/>
          <p:cNvSpPr>
            <a:spLocks noGrp="1" noRot="1" noChangeAspect="1" noTextEdit="1"/>
          </p:cNvSpPr>
          <p:nvPr>
            <p:ph type="sldImg"/>
          </p:nvPr>
        </p:nvSpPr>
        <p:spPr>
          <a:xfrm>
            <a:off x="1143000" y="685800"/>
            <a:ext cx="4572000" cy="3429000"/>
          </a:xfrm>
          <a:ln/>
        </p:spPr>
      </p:sp>
      <p:sp>
        <p:nvSpPr>
          <p:cNvPr id="16387" name="2 Marcador de notas"/>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s-ES" smtClean="0"/>
          </a:p>
        </p:txBody>
      </p:sp>
      <p:sp>
        <p:nvSpPr>
          <p:cNvPr id="16388" name="3 Marcador de número de diapositiva"/>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9638" eaLnBrk="0" hangingPunct="0">
              <a:defRPr sz="1200">
                <a:solidFill>
                  <a:schemeClr val="tx1"/>
                </a:solidFill>
                <a:latin typeface="Arial" charset="0"/>
              </a:defRPr>
            </a:lvl1pPr>
            <a:lvl2pPr marL="742950" indent="-285750" defTabSz="909638" eaLnBrk="0" hangingPunct="0">
              <a:defRPr sz="1200">
                <a:solidFill>
                  <a:schemeClr val="tx1"/>
                </a:solidFill>
                <a:latin typeface="Arial" charset="0"/>
              </a:defRPr>
            </a:lvl2pPr>
            <a:lvl3pPr marL="1143000" indent="-228600" defTabSz="909638" eaLnBrk="0" hangingPunct="0">
              <a:defRPr sz="1200">
                <a:solidFill>
                  <a:schemeClr val="tx1"/>
                </a:solidFill>
                <a:latin typeface="Arial" charset="0"/>
              </a:defRPr>
            </a:lvl3pPr>
            <a:lvl4pPr marL="1600200" indent="-228600" defTabSz="909638" eaLnBrk="0" hangingPunct="0">
              <a:defRPr sz="1200">
                <a:solidFill>
                  <a:schemeClr val="tx1"/>
                </a:solidFill>
                <a:latin typeface="Arial" charset="0"/>
              </a:defRPr>
            </a:lvl4pPr>
            <a:lvl5pPr marL="2057400" indent="-228600" defTabSz="909638" eaLnBrk="0" hangingPunct="0">
              <a:defRPr sz="1200">
                <a:solidFill>
                  <a:schemeClr val="tx1"/>
                </a:solidFill>
                <a:latin typeface="Arial" charset="0"/>
              </a:defRPr>
            </a:lvl5pPr>
            <a:lvl6pPr marL="2514600" indent="-228600" algn="ctr" defTabSz="909638" eaLnBrk="0" fontAlgn="base" hangingPunct="0">
              <a:spcBef>
                <a:spcPct val="0"/>
              </a:spcBef>
              <a:spcAft>
                <a:spcPct val="0"/>
              </a:spcAft>
              <a:defRPr sz="1200">
                <a:solidFill>
                  <a:schemeClr val="tx1"/>
                </a:solidFill>
                <a:latin typeface="Arial" charset="0"/>
              </a:defRPr>
            </a:lvl6pPr>
            <a:lvl7pPr marL="2971800" indent="-228600" algn="ctr" defTabSz="909638" eaLnBrk="0" fontAlgn="base" hangingPunct="0">
              <a:spcBef>
                <a:spcPct val="0"/>
              </a:spcBef>
              <a:spcAft>
                <a:spcPct val="0"/>
              </a:spcAft>
              <a:defRPr sz="1200">
                <a:solidFill>
                  <a:schemeClr val="tx1"/>
                </a:solidFill>
                <a:latin typeface="Arial" charset="0"/>
              </a:defRPr>
            </a:lvl7pPr>
            <a:lvl8pPr marL="3429000" indent="-228600" algn="ctr" defTabSz="909638" eaLnBrk="0" fontAlgn="base" hangingPunct="0">
              <a:spcBef>
                <a:spcPct val="0"/>
              </a:spcBef>
              <a:spcAft>
                <a:spcPct val="0"/>
              </a:spcAft>
              <a:defRPr sz="1200">
                <a:solidFill>
                  <a:schemeClr val="tx1"/>
                </a:solidFill>
                <a:latin typeface="Arial" charset="0"/>
              </a:defRPr>
            </a:lvl8pPr>
            <a:lvl9pPr marL="3886200" indent="-228600" algn="ctr" defTabSz="909638" eaLnBrk="0" fontAlgn="base" hangingPunct="0">
              <a:spcBef>
                <a:spcPct val="0"/>
              </a:spcBef>
              <a:spcAft>
                <a:spcPct val="0"/>
              </a:spcAft>
              <a:defRPr sz="1200">
                <a:solidFill>
                  <a:schemeClr val="tx1"/>
                </a:solidFill>
                <a:latin typeface="Arial" charset="0"/>
              </a:defRPr>
            </a:lvl9pPr>
          </a:lstStyle>
          <a:p>
            <a:pPr eaLnBrk="1" hangingPunct="1"/>
            <a:fld id="{659CF025-D918-41F5-A663-6ABE3A063DBD}" type="slidenum">
              <a:rPr lang="es-ES" smtClean="0">
                <a:latin typeface="Times New Roman" pitchFamily="18" charset="0"/>
              </a:rPr>
              <a:pPr eaLnBrk="1" hangingPunct="1"/>
              <a:t>9</a:t>
            </a:fld>
            <a:endParaRPr lang="es-E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28DF28-E5CF-4B08-A304-30E7332FF38D}" type="slidenum">
              <a:rPr lang="en-GB">
                <a:solidFill>
                  <a:srgbClr val="000000"/>
                </a:solidFill>
              </a:rPr>
              <a:pPr>
                <a:defRPr/>
              </a:pPr>
              <a:t>‹Nº›</a:t>
            </a:fld>
            <a:endParaRPr lang="en-GB" dirty="0">
              <a:solidFill>
                <a:srgbClr val="000000"/>
              </a:solidFill>
            </a:endParaRPr>
          </a:p>
        </p:txBody>
      </p:sp>
    </p:spTree>
    <p:extLst>
      <p:ext uri="{BB962C8B-B14F-4D97-AF65-F5344CB8AC3E}">
        <p14:creationId xmlns:p14="http://schemas.microsoft.com/office/powerpoint/2010/main" xmlns="" val="3924321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1D4EFE-19DB-4337-B33A-40083EBADD64}" type="slidenum">
              <a:rPr lang="en-GB">
                <a:solidFill>
                  <a:srgbClr val="000000"/>
                </a:solidFill>
              </a:rPr>
              <a:pPr>
                <a:defRPr/>
              </a:pPr>
              <a:t>‹Nº›</a:t>
            </a:fld>
            <a:endParaRPr lang="en-GB" dirty="0">
              <a:solidFill>
                <a:srgbClr val="000000"/>
              </a:solidFill>
            </a:endParaRPr>
          </a:p>
        </p:txBody>
      </p:sp>
    </p:spTree>
    <p:extLst>
      <p:ext uri="{BB962C8B-B14F-4D97-AF65-F5344CB8AC3E}">
        <p14:creationId xmlns:p14="http://schemas.microsoft.com/office/powerpoint/2010/main" xmlns="" val="3502902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5125" y="419100"/>
            <a:ext cx="2105025" cy="54578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5288" y="419100"/>
            <a:ext cx="6167437" cy="5457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22CCEB-C742-4B51-B8B3-118591D6520E}" type="slidenum">
              <a:rPr lang="en-GB">
                <a:solidFill>
                  <a:srgbClr val="000000"/>
                </a:solidFill>
              </a:rPr>
              <a:pPr>
                <a:defRPr/>
              </a:pPr>
              <a:t>‹Nº›</a:t>
            </a:fld>
            <a:endParaRPr lang="en-GB" dirty="0">
              <a:solidFill>
                <a:srgbClr val="000000"/>
              </a:solidFill>
            </a:endParaRPr>
          </a:p>
        </p:txBody>
      </p:sp>
    </p:spTree>
    <p:extLst>
      <p:ext uri="{BB962C8B-B14F-4D97-AF65-F5344CB8AC3E}">
        <p14:creationId xmlns:p14="http://schemas.microsoft.com/office/powerpoint/2010/main" xmlns="" val="2196320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95288" y="419100"/>
            <a:ext cx="6769100" cy="633413"/>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95288" y="1350963"/>
            <a:ext cx="8424862" cy="4525962"/>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E4FD89-F873-4626-883E-2E40CEE7AAB6}" type="slidenum">
              <a:rPr lang="en-GB">
                <a:solidFill>
                  <a:srgbClr val="000000"/>
                </a:solidFill>
              </a:rPr>
              <a:pPr>
                <a:defRPr/>
              </a:pPr>
              <a:t>‹Nº›</a:t>
            </a:fld>
            <a:endParaRPr lang="en-GB" dirty="0">
              <a:solidFill>
                <a:srgbClr val="000000"/>
              </a:solidFill>
            </a:endParaRPr>
          </a:p>
        </p:txBody>
      </p:sp>
    </p:spTree>
    <p:extLst>
      <p:ext uri="{BB962C8B-B14F-4D97-AF65-F5344CB8AC3E}">
        <p14:creationId xmlns:p14="http://schemas.microsoft.com/office/powerpoint/2010/main" xmlns="" val="2440801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95288" y="419100"/>
            <a:ext cx="8424862" cy="5457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08B8DDE-5E17-4C09-A1C1-0AD9D963612A}" type="slidenum">
              <a:rPr lang="en-GB">
                <a:solidFill>
                  <a:srgbClr val="000000"/>
                </a:solidFill>
              </a:rPr>
              <a:pPr>
                <a:defRPr/>
              </a:pPr>
              <a:t>‹Nº›</a:t>
            </a:fld>
            <a:endParaRPr lang="en-GB" dirty="0">
              <a:solidFill>
                <a:srgbClr val="000000"/>
              </a:solidFill>
            </a:endParaRPr>
          </a:p>
        </p:txBody>
      </p:sp>
    </p:spTree>
    <p:extLst>
      <p:ext uri="{BB962C8B-B14F-4D97-AF65-F5344CB8AC3E}">
        <p14:creationId xmlns:p14="http://schemas.microsoft.com/office/powerpoint/2010/main" xmlns="" val="372280509"/>
      </p:ext>
    </p:extLst>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419100"/>
            <a:ext cx="6769100" cy="63341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95288" y="1350963"/>
            <a:ext cx="8424862" cy="4525962"/>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2D5698-9595-424B-812F-1E540521D6B6}" type="slidenum">
              <a:rPr lang="en-GB">
                <a:solidFill>
                  <a:srgbClr val="000000"/>
                </a:solidFill>
              </a:rPr>
              <a:pPr>
                <a:defRPr/>
              </a:pPr>
              <a:t>‹Nº›</a:t>
            </a:fld>
            <a:endParaRPr lang="en-GB" dirty="0">
              <a:solidFill>
                <a:srgbClr val="000000"/>
              </a:solidFill>
            </a:endParaRPr>
          </a:p>
        </p:txBody>
      </p:sp>
    </p:spTree>
    <p:extLst>
      <p:ext uri="{BB962C8B-B14F-4D97-AF65-F5344CB8AC3E}">
        <p14:creationId xmlns:p14="http://schemas.microsoft.com/office/powerpoint/2010/main" xmlns="" val="2954354201"/>
      </p:ext>
    </p:extLst>
  </p:cSld>
  <p:clrMapOvr>
    <a:masterClrMapping/>
  </p:clrMapOvr>
  <p:transition>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29058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D3A588-C06D-4DB0-8D6A-7083F4EBD506}" type="slidenum">
              <a:rPr lang="en-GB">
                <a:solidFill>
                  <a:srgbClr val="000000"/>
                </a:solidFill>
              </a:rPr>
              <a:pPr>
                <a:defRPr/>
              </a:pPr>
              <a:t>‹Nº›</a:t>
            </a:fld>
            <a:endParaRPr lang="en-GB" dirty="0">
              <a:solidFill>
                <a:srgbClr val="000000"/>
              </a:solidFill>
            </a:endParaRPr>
          </a:p>
        </p:txBody>
      </p:sp>
    </p:spTree>
    <p:extLst>
      <p:ext uri="{BB962C8B-B14F-4D97-AF65-F5344CB8AC3E}">
        <p14:creationId xmlns:p14="http://schemas.microsoft.com/office/powerpoint/2010/main" xmlns="" val="4092475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E6E0AA-72A9-4FF4-9025-D33EA3AF4ADE}" type="slidenum">
              <a:rPr lang="en-GB">
                <a:solidFill>
                  <a:srgbClr val="000000"/>
                </a:solidFill>
              </a:rPr>
              <a:pPr>
                <a:defRPr/>
              </a:pPr>
              <a:t>‹Nº›</a:t>
            </a:fld>
            <a:endParaRPr lang="en-GB" dirty="0">
              <a:solidFill>
                <a:srgbClr val="000000"/>
              </a:solidFill>
            </a:endParaRPr>
          </a:p>
        </p:txBody>
      </p:sp>
    </p:spTree>
    <p:extLst>
      <p:ext uri="{BB962C8B-B14F-4D97-AF65-F5344CB8AC3E}">
        <p14:creationId xmlns:p14="http://schemas.microsoft.com/office/powerpoint/2010/main" xmlns="" val="982219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5288" y="1350963"/>
            <a:ext cx="4135437"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3125" y="1350963"/>
            <a:ext cx="4137025"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745C179-0052-43A2-9C3A-2DEE8403419C}" type="slidenum">
              <a:rPr lang="en-GB">
                <a:solidFill>
                  <a:srgbClr val="000000"/>
                </a:solidFill>
              </a:rPr>
              <a:pPr>
                <a:defRPr/>
              </a:pPr>
              <a:t>‹Nº›</a:t>
            </a:fld>
            <a:endParaRPr lang="en-GB" dirty="0">
              <a:solidFill>
                <a:srgbClr val="000000"/>
              </a:solidFill>
            </a:endParaRPr>
          </a:p>
        </p:txBody>
      </p:sp>
    </p:spTree>
    <p:extLst>
      <p:ext uri="{BB962C8B-B14F-4D97-AF65-F5344CB8AC3E}">
        <p14:creationId xmlns:p14="http://schemas.microsoft.com/office/powerpoint/2010/main" xmlns="" val="3565870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C459E79-EF3C-4F48-8E4D-78C6DB3A8A1B}" type="slidenum">
              <a:rPr lang="en-GB">
                <a:solidFill>
                  <a:srgbClr val="000000"/>
                </a:solidFill>
              </a:rPr>
              <a:pPr>
                <a:defRPr/>
              </a:pPr>
              <a:t>‹Nº›</a:t>
            </a:fld>
            <a:endParaRPr lang="en-GB" dirty="0">
              <a:solidFill>
                <a:srgbClr val="000000"/>
              </a:solidFill>
            </a:endParaRPr>
          </a:p>
        </p:txBody>
      </p:sp>
    </p:spTree>
    <p:extLst>
      <p:ext uri="{BB962C8B-B14F-4D97-AF65-F5344CB8AC3E}">
        <p14:creationId xmlns:p14="http://schemas.microsoft.com/office/powerpoint/2010/main" xmlns="" val="3687943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CCB1DC9-D7E5-499D-BC67-EAF1D85ABFE1}" type="slidenum">
              <a:rPr lang="en-GB">
                <a:solidFill>
                  <a:srgbClr val="000000"/>
                </a:solidFill>
              </a:rPr>
              <a:pPr>
                <a:defRPr/>
              </a:pPr>
              <a:t>‹Nº›</a:t>
            </a:fld>
            <a:endParaRPr lang="en-GB" dirty="0">
              <a:solidFill>
                <a:srgbClr val="000000"/>
              </a:solidFill>
            </a:endParaRPr>
          </a:p>
        </p:txBody>
      </p:sp>
    </p:spTree>
    <p:extLst>
      <p:ext uri="{BB962C8B-B14F-4D97-AF65-F5344CB8AC3E}">
        <p14:creationId xmlns:p14="http://schemas.microsoft.com/office/powerpoint/2010/main" xmlns="" val="2099210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B80C7B3-31CE-434E-B14E-CC96023E6306}" type="slidenum">
              <a:rPr lang="en-GB">
                <a:solidFill>
                  <a:srgbClr val="000000"/>
                </a:solidFill>
              </a:rPr>
              <a:pPr>
                <a:defRPr/>
              </a:pPr>
              <a:t>‹Nº›</a:t>
            </a:fld>
            <a:endParaRPr lang="en-GB" dirty="0">
              <a:solidFill>
                <a:srgbClr val="000000"/>
              </a:solidFill>
            </a:endParaRPr>
          </a:p>
        </p:txBody>
      </p:sp>
    </p:spTree>
    <p:extLst>
      <p:ext uri="{BB962C8B-B14F-4D97-AF65-F5344CB8AC3E}">
        <p14:creationId xmlns:p14="http://schemas.microsoft.com/office/powerpoint/2010/main" xmlns="" val="2658926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511C15-019C-452F-8D05-CB0E897983C8}" type="slidenum">
              <a:rPr lang="en-GB">
                <a:solidFill>
                  <a:srgbClr val="000000"/>
                </a:solidFill>
              </a:rPr>
              <a:pPr>
                <a:defRPr/>
              </a:pPr>
              <a:t>‹Nº›</a:t>
            </a:fld>
            <a:endParaRPr lang="en-GB" dirty="0">
              <a:solidFill>
                <a:srgbClr val="000000"/>
              </a:solidFill>
            </a:endParaRPr>
          </a:p>
        </p:txBody>
      </p:sp>
    </p:spTree>
    <p:extLst>
      <p:ext uri="{BB962C8B-B14F-4D97-AF65-F5344CB8AC3E}">
        <p14:creationId xmlns:p14="http://schemas.microsoft.com/office/powerpoint/2010/main" xmlns="" val="3457990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828967-776A-42EE-835A-0B0706BF1040}" type="slidenum">
              <a:rPr lang="en-GB">
                <a:solidFill>
                  <a:srgbClr val="000000"/>
                </a:solidFill>
              </a:rPr>
              <a:pPr>
                <a:defRPr/>
              </a:pPr>
              <a:t>‹Nº›</a:t>
            </a:fld>
            <a:endParaRPr lang="en-GB" dirty="0">
              <a:solidFill>
                <a:srgbClr val="000000"/>
              </a:solidFill>
            </a:endParaRPr>
          </a:p>
        </p:txBody>
      </p:sp>
    </p:spTree>
    <p:extLst>
      <p:ext uri="{BB962C8B-B14F-4D97-AF65-F5344CB8AC3E}">
        <p14:creationId xmlns:p14="http://schemas.microsoft.com/office/powerpoint/2010/main" xmlns="" val="3461491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95288" y="1350963"/>
            <a:ext cx="8424862"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p:txBody>
      </p:sp>
      <p:sp>
        <p:nvSpPr>
          <p:cNvPr id="1028" name="Rectangle 4"/>
          <p:cNvSpPr>
            <a:spLocks noGrp="1" noChangeArrowheads="1"/>
          </p:cNvSpPr>
          <p:nvPr>
            <p:ph type="dt" sz="half" idx="2"/>
          </p:nvPr>
        </p:nvSpPr>
        <p:spPr bwMode="auto">
          <a:xfrm>
            <a:off x="395288"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defRPr>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Arial" charset="0"/>
              </a:defRPr>
            </a:lvl1pPr>
          </a:lstStyle>
          <a:p>
            <a:pPr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6615113"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defRPr>
            </a:lvl1pPr>
          </a:lstStyle>
          <a:p>
            <a:pPr fontAlgn="base">
              <a:spcBef>
                <a:spcPct val="0"/>
              </a:spcBef>
              <a:spcAft>
                <a:spcPct val="0"/>
              </a:spcAft>
              <a:defRPr/>
            </a:pPr>
            <a:fld id="{47E65ADC-0095-4241-9D91-B514F6281ED8}" type="slidenum">
              <a:rPr lang="en-GB">
                <a:solidFill>
                  <a:srgbClr val="000000"/>
                </a:solidFill>
              </a:rPr>
              <a:pPr fontAlgn="base">
                <a:spcBef>
                  <a:spcPct val="0"/>
                </a:spcBef>
                <a:spcAft>
                  <a:spcPct val="0"/>
                </a:spcAft>
                <a:defRPr/>
              </a:pPr>
              <a:t>‹Nº›</a:t>
            </a:fld>
            <a:endParaRPr lang="en-GB" dirty="0">
              <a:solidFill>
                <a:srgbClr val="000000"/>
              </a:solidFill>
            </a:endParaRPr>
          </a:p>
        </p:txBody>
      </p:sp>
      <p:grpSp>
        <p:nvGrpSpPr>
          <p:cNvPr id="2" name="Group 36"/>
          <p:cNvGrpSpPr>
            <a:grpSpLocks/>
          </p:cNvGrpSpPr>
          <p:nvPr userDrawn="1"/>
        </p:nvGrpSpPr>
        <p:grpSpPr bwMode="auto">
          <a:xfrm>
            <a:off x="228600" y="381000"/>
            <a:ext cx="7073900" cy="960438"/>
            <a:chOff x="144" y="377"/>
            <a:chExt cx="2794" cy="606"/>
          </a:xfrm>
        </p:grpSpPr>
        <p:sp>
          <p:nvSpPr>
            <p:cNvPr id="3" name="AutoShape 8"/>
            <p:cNvSpPr>
              <a:spLocks noChangeArrowheads="1"/>
            </p:cNvSpPr>
            <p:nvPr userDrawn="1"/>
          </p:nvSpPr>
          <p:spPr bwMode="auto">
            <a:xfrm>
              <a:off x="144" y="377"/>
              <a:ext cx="2741" cy="593"/>
            </a:xfrm>
            <a:prstGeom prst="roundRect">
              <a:avLst>
                <a:gd name="adj" fmla="val 16667"/>
              </a:avLst>
            </a:prstGeom>
            <a:solidFill>
              <a:srgbClr val="229ECF"/>
            </a:solidFill>
            <a:ln w="9525">
              <a:noFill/>
              <a:round/>
              <a:headEnd/>
              <a:tailEnd/>
            </a:ln>
          </p:spPr>
          <p:txBody>
            <a:bodyPr wrap="none" anchor="ctr"/>
            <a:lstStyle/>
            <a:p>
              <a:pPr eaLnBrk="0" fontAlgn="base" hangingPunct="0">
                <a:spcBef>
                  <a:spcPct val="0"/>
                </a:spcBef>
                <a:spcAft>
                  <a:spcPct val="0"/>
                </a:spcAft>
                <a:defRPr/>
              </a:pPr>
              <a:endParaRPr lang="en-GB" sz="2400" dirty="0">
                <a:solidFill>
                  <a:srgbClr val="999999"/>
                </a:solidFill>
                <a:ea typeface="ヒラギノ角ゴ Pro W3"/>
              </a:endParaRPr>
            </a:p>
          </p:txBody>
        </p:sp>
        <p:sp>
          <p:nvSpPr>
            <p:cNvPr id="1039" name="Rectangle 15"/>
            <p:cNvSpPr>
              <a:spLocks noChangeArrowheads="1"/>
            </p:cNvSpPr>
            <p:nvPr userDrawn="1"/>
          </p:nvSpPr>
          <p:spPr bwMode="auto">
            <a:xfrm>
              <a:off x="144" y="821"/>
              <a:ext cx="2794" cy="162"/>
            </a:xfrm>
            <a:prstGeom prst="rect">
              <a:avLst/>
            </a:prstGeom>
            <a:solidFill>
              <a:srgbClr val="FFFFFF"/>
            </a:solidFill>
            <a:ln w="9525">
              <a:solidFill>
                <a:srgbClr val="FFFFFF"/>
              </a:solidFill>
              <a:miter lim="800000"/>
              <a:headEnd/>
              <a:tailEnd/>
            </a:ln>
          </p:spPr>
          <p:txBody>
            <a:bodyPr wrap="none" anchor="ctr"/>
            <a:lstStyle/>
            <a:p>
              <a:pPr eaLnBrk="0" fontAlgn="base" hangingPunct="0">
                <a:spcBef>
                  <a:spcPct val="0"/>
                </a:spcBef>
                <a:spcAft>
                  <a:spcPct val="0"/>
                </a:spcAft>
                <a:defRPr/>
              </a:pPr>
              <a:endParaRPr lang="en-GB" sz="2400" dirty="0">
                <a:solidFill>
                  <a:srgbClr val="999999"/>
                </a:solidFill>
                <a:ea typeface="ヒラギノ角ゴ Pro W3"/>
              </a:endParaRPr>
            </a:p>
          </p:txBody>
        </p:sp>
      </p:grpSp>
      <p:sp>
        <p:nvSpPr>
          <p:cNvPr id="1031" name="Rectangle 2"/>
          <p:cNvSpPr>
            <a:spLocks noGrp="1" noChangeArrowheads="1"/>
          </p:cNvSpPr>
          <p:nvPr>
            <p:ph type="title"/>
          </p:nvPr>
        </p:nvSpPr>
        <p:spPr bwMode="auto">
          <a:xfrm>
            <a:off x="395288" y="419100"/>
            <a:ext cx="6769100" cy="633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pic>
        <p:nvPicPr>
          <p:cNvPr id="1032" name="Picture 37" descr="Compass Group B&amp;W"/>
          <p:cNvPicPr>
            <a:picLocks noChangeArrowheads="1"/>
          </p:cNvPicPr>
          <p:nvPr userDrawn="1"/>
        </p:nvPicPr>
        <p:blipFill>
          <a:blip r:embed="rId17" cstate="print">
            <a:extLst>
              <a:ext uri="{28A0092B-C50C-407E-A947-70E740481C1C}">
                <a14:useLocalDpi xmlns:a14="http://schemas.microsoft.com/office/drawing/2010/main" xmlns="" val="0"/>
              </a:ext>
            </a:extLst>
          </a:blip>
          <a:srcRect/>
          <a:stretch>
            <a:fillRect/>
          </a:stretch>
        </p:blipFill>
        <p:spPr bwMode="auto">
          <a:xfrm>
            <a:off x="7312025" y="439738"/>
            <a:ext cx="1417638"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033" name="Straight Connector 12"/>
          <p:cNvCxnSpPr>
            <a:cxnSpLocks noChangeShapeType="1"/>
          </p:cNvCxnSpPr>
          <p:nvPr userDrawn="1"/>
        </p:nvCxnSpPr>
        <p:spPr bwMode="auto">
          <a:xfrm>
            <a:off x="214313" y="6237288"/>
            <a:ext cx="8715375" cy="0"/>
          </a:xfrm>
          <a:prstGeom prst="line">
            <a:avLst/>
          </a:prstGeom>
          <a:noFill/>
          <a:ln w="15875" algn="ctr">
            <a:solidFill>
              <a:srgbClr val="229ECF"/>
            </a:solidFill>
            <a:round/>
            <a:headEnd/>
            <a:tailEn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xmlns="" val="287001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88" r:id="rId15"/>
  </p:sldLayoutIdLst>
  <p:transition>
    <p:dissolve/>
  </p:transition>
  <p:hf hdr="0" ftr="0" dt="0"/>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Arial" charset="0"/>
        </a:defRPr>
      </a:lvl2pPr>
      <a:lvl3pPr algn="l" rtl="0" eaLnBrk="0" fontAlgn="base" hangingPunct="0">
        <a:spcBef>
          <a:spcPct val="0"/>
        </a:spcBef>
        <a:spcAft>
          <a:spcPct val="0"/>
        </a:spcAft>
        <a:defRPr sz="2400" b="1">
          <a:solidFill>
            <a:schemeClr val="bg1"/>
          </a:solidFill>
          <a:latin typeface="Arial" charset="0"/>
        </a:defRPr>
      </a:lvl3pPr>
      <a:lvl4pPr algn="l" rtl="0" eaLnBrk="0" fontAlgn="base" hangingPunct="0">
        <a:spcBef>
          <a:spcPct val="0"/>
        </a:spcBef>
        <a:spcAft>
          <a:spcPct val="0"/>
        </a:spcAft>
        <a:defRPr sz="2400" b="1">
          <a:solidFill>
            <a:schemeClr val="bg1"/>
          </a:solidFill>
          <a:latin typeface="Arial" charset="0"/>
        </a:defRPr>
      </a:lvl4pPr>
      <a:lvl5pPr algn="l" rtl="0" eaLnBrk="0" fontAlgn="base" hangingPunct="0">
        <a:spcBef>
          <a:spcPct val="0"/>
        </a:spcBef>
        <a:spcAft>
          <a:spcPct val="0"/>
        </a:spcAft>
        <a:defRPr sz="2400" b="1">
          <a:solidFill>
            <a:schemeClr val="bg1"/>
          </a:solidFill>
          <a:latin typeface="Arial" charset="0"/>
        </a:defRPr>
      </a:lvl5pPr>
      <a:lvl6pPr marL="457200" algn="l" rtl="0" fontAlgn="base">
        <a:spcBef>
          <a:spcPct val="0"/>
        </a:spcBef>
        <a:spcAft>
          <a:spcPct val="0"/>
        </a:spcAft>
        <a:defRPr sz="2400" b="1">
          <a:solidFill>
            <a:schemeClr val="bg1"/>
          </a:solidFill>
          <a:latin typeface="Arial" charset="0"/>
        </a:defRPr>
      </a:lvl6pPr>
      <a:lvl7pPr marL="914400" algn="l" rtl="0" fontAlgn="base">
        <a:spcBef>
          <a:spcPct val="0"/>
        </a:spcBef>
        <a:spcAft>
          <a:spcPct val="0"/>
        </a:spcAft>
        <a:defRPr sz="2400" b="1">
          <a:solidFill>
            <a:schemeClr val="bg1"/>
          </a:solidFill>
          <a:latin typeface="Arial" charset="0"/>
        </a:defRPr>
      </a:lvl7pPr>
      <a:lvl8pPr marL="1371600" algn="l" rtl="0" fontAlgn="base">
        <a:spcBef>
          <a:spcPct val="0"/>
        </a:spcBef>
        <a:spcAft>
          <a:spcPct val="0"/>
        </a:spcAft>
        <a:defRPr sz="2400" b="1">
          <a:solidFill>
            <a:schemeClr val="bg1"/>
          </a:solidFill>
          <a:latin typeface="Arial" charset="0"/>
        </a:defRPr>
      </a:lvl8pPr>
      <a:lvl9pPr marL="1828800" algn="l" rtl="0" fontAlgn="base">
        <a:spcBef>
          <a:spcPct val="0"/>
        </a:spcBef>
        <a:spcAft>
          <a:spcPct val="0"/>
        </a:spcAft>
        <a:defRPr sz="2400" b="1">
          <a:solidFill>
            <a:schemeClr val="bg1"/>
          </a:solidFill>
          <a:latin typeface="Arial" charset="0"/>
        </a:defRPr>
      </a:lvl9pPr>
    </p:titleStyle>
    <p:bodyStyle>
      <a:lvl1pPr marL="342900" indent="-342900" algn="l" rtl="0" eaLnBrk="0" fontAlgn="base" hangingPunct="0">
        <a:spcBef>
          <a:spcPct val="20000"/>
        </a:spcBef>
        <a:spcAft>
          <a:spcPct val="0"/>
        </a:spcAft>
        <a:buClr>
          <a:srgbClr val="229ECF"/>
        </a:buCl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229ECF"/>
        </a:buClr>
        <a:buChar char="•"/>
        <a:defRPr sz="2200">
          <a:solidFill>
            <a:schemeClr val="tx1"/>
          </a:solidFill>
          <a:latin typeface="+mn-lt"/>
        </a:defRPr>
      </a:lvl2pPr>
      <a:lvl3pPr marL="1143000" indent="-220663" algn="l" rtl="0" eaLnBrk="0" fontAlgn="base" hangingPunct="0">
        <a:spcBef>
          <a:spcPct val="20000"/>
        </a:spcBef>
        <a:spcAft>
          <a:spcPct val="0"/>
        </a:spcAft>
        <a:buClr>
          <a:srgbClr val="229ECF"/>
        </a:buClr>
        <a:buFont typeface="Arial" charset="0"/>
        <a:buChar char="–"/>
        <a:defRPr sz="2000">
          <a:solidFill>
            <a:schemeClr val="tx1"/>
          </a:solidFill>
          <a:latin typeface="+mn-lt"/>
        </a:defRPr>
      </a:lvl3pPr>
      <a:lvl4pPr marL="1600200" indent="-228600" algn="l" rtl="0" eaLnBrk="0" fontAlgn="base" hangingPunct="0">
        <a:spcBef>
          <a:spcPct val="20000"/>
        </a:spcBef>
        <a:spcAft>
          <a:spcPct val="0"/>
        </a:spcAft>
        <a:buClr>
          <a:srgbClr val="229ECF"/>
        </a:buClr>
        <a:buChar char="–"/>
        <a:defRPr>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www.nubalia.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1.jpeg"/><Relationship Id="rId4" Type="http://schemas.openxmlformats.org/officeDocument/2006/relationships/diagramLayout" Target="../diagrams/layout1.xml"/><Relationship Id="rId9"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hyperlink" Target="http://www.socialcast.com/projects" TargetMode="External"/><Relationship Id="rId3" Type="http://schemas.openxmlformats.org/officeDocument/2006/relationships/hyperlink" Target="http://www.socialcast.com/sign-up" TargetMode="External"/><Relationship Id="rId7" Type="http://schemas.openxmlformats.org/officeDocument/2006/relationships/hyperlink" Target="http://www.socialcast.com/collaboration"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www.socialcast.com/people-and-users" TargetMode="External"/><Relationship Id="rId11" Type="http://schemas.openxmlformats.org/officeDocument/2006/relationships/image" Target="../media/image14.jpeg"/><Relationship Id="rId5" Type="http://schemas.openxmlformats.org/officeDocument/2006/relationships/hyperlink" Target="http://www.socialcast.com/community-management" TargetMode="External"/><Relationship Id="rId10" Type="http://schemas.openxmlformats.org/officeDocument/2006/relationships/hyperlink" Target="http://blogs-images.forbes.com/jeannemeister/files/2013/02/socialmedia_forbes.jpg" TargetMode="External"/><Relationship Id="rId4" Type="http://schemas.openxmlformats.org/officeDocument/2006/relationships/hyperlink" Target="http://www.socialcast.com/search" TargetMode="External"/><Relationship Id="rId9" Type="http://schemas.openxmlformats.org/officeDocument/2006/relationships/hyperlink" Target="http://www.socialcast.com/conversations"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www.socialcast.com/community-management" TargetMode="External"/><Relationship Id="rId13"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7.png"/><Relationship Id="rId12" Type="http://schemas.openxmlformats.org/officeDocument/2006/relationships/hyperlink" Target="http://www.socialcast.com/collaboration" TargetMode="External"/><Relationship Id="rId2" Type="http://schemas.openxmlformats.org/officeDocument/2006/relationships/notesSlide" Target="../notesSlides/notesSlide8.xml"/><Relationship Id="rId16" Type="http://schemas.openxmlformats.org/officeDocument/2006/relationships/hyperlink" Target="http://www.socialcast.com/conversations" TargetMode="External"/><Relationship Id="rId1" Type="http://schemas.openxmlformats.org/officeDocument/2006/relationships/slideLayout" Target="../slideLayouts/slideLayout7.xml"/><Relationship Id="rId6" Type="http://schemas.openxmlformats.org/officeDocument/2006/relationships/hyperlink" Target="http://www.socialcast.com/search" TargetMode="External"/><Relationship Id="rId11" Type="http://schemas.openxmlformats.org/officeDocument/2006/relationships/image" Target="../media/image19.png"/><Relationship Id="rId5" Type="http://schemas.openxmlformats.org/officeDocument/2006/relationships/image" Target="../media/image16.png"/><Relationship Id="rId15" Type="http://schemas.openxmlformats.org/officeDocument/2006/relationships/image" Target="../media/image21.png"/><Relationship Id="rId10" Type="http://schemas.openxmlformats.org/officeDocument/2006/relationships/hyperlink" Target="http://www.socialcast.com/people-and-users" TargetMode="External"/><Relationship Id="rId4" Type="http://schemas.openxmlformats.org/officeDocument/2006/relationships/hyperlink" Target="http://www.socialcast.com/sign-up" TargetMode="External"/><Relationship Id="rId9" Type="http://schemas.openxmlformats.org/officeDocument/2006/relationships/image" Target="../media/image18.png"/><Relationship Id="rId14" Type="http://schemas.openxmlformats.org/officeDocument/2006/relationships/hyperlink" Target="http://www.socialcast.com/project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85" descr="linea naranja"/>
          <p:cNvPicPr preferRelativeResize="0">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425578"/>
            <a:ext cx="9144000" cy="85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1" name="Picture 86" descr="linea naranja"/>
          <p:cNvPicPr preferRelativeResize="0">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200" y="4889500"/>
            <a:ext cx="74676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2" name="Text Box 87"/>
          <p:cNvSpPr txBox="1">
            <a:spLocks noChangeArrowheads="1"/>
          </p:cNvSpPr>
          <p:nvPr/>
        </p:nvSpPr>
        <p:spPr bwMode="auto">
          <a:xfrm>
            <a:off x="917332" y="2241553"/>
            <a:ext cx="3531577" cy="2677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eaLnBrk="1" hangingPunct="1"/>
            <a:r>
              <a:rPr lang="es-ES" sz="3200" dirty="0" smtClean="0">
                <a:latin typeface="Tahoma" pitchFamily="34" charset="0"/>
              </a:rPr>
              <a:t>Redes sociales en la Empresa</a:t>
            </a:r>
            <a:endParaRPr lang="es-ES" sz="3200" dirty="0">
              <a:latin typeface="Tahoma" pitchFamily="34" charset="0"/>
            </a:endParaRPr>
          </a:p>
          <a:p>
            <a:pPr eaLnBrk="1" hangingPunct="1"/>
            <a:endParaRPr lang="es-ES" sz="3200" dirty="0">
              <a:latin typeface="Tahoma" pitchFamily="34" charset="0"/>
            </a:endParaRPr>
          </a:p>
          <a:p>
            <a:pPr eaLnBrk="1" hangingPunct="1"/>
            <a:r>
              <a:rPr lang="es-ES" sz="1800" dirty="0">
                <a:latin typeface="Tahoma" pitchFamily="34" charset="0"/>
              </a:rPr>
              <a:t>Reflexiones y </a:t>
            </a:r>
            <a:r>
              <a:rPr lang="es-ES" sz="1800" dirty="0" smtClean="0">
                <a:latin typeface="Tahoma" pitchFamily="34" charset="0"/>
              </a:rPr>
              <a:t>oportunidades</a:t>
            </a:r>
          </a:p>
          <a:p>
            <a:pPr eaLnBrk="1" hangingPunct="1"/>
            <a:r>
              <a:rPr lang="es-ES" sz="1600" dirty="0" smtClean="0">
                <a:latin typeface="Tahoma" pitchFamily="34" charset="0"/>
              </a:rPr>
              <a:t>Julio 2013</a:t>
            </a:r>
            <a:endParaRPr lang="es-ES" sz="1600" dirty="0">
              <a:latin typeface="Tahoma" pitchFamily="34" charset="0"/>
            </a:endParaRPr>
          </a:p>
          <a:p>
            <a:pPr eaLnBrk="1" hangingPunct="1"/>
            <a:endParaRPr lang="es-ES" sz="1800" dirty="0">
              <a:latin typeface="Tahoma" pitchFamily="34" charset="0"/>
            </a:endParaRPr>
          </a:p>
          <a:p>
            <a:pPr eaLnBrk="1" hangingPunct="1"/>
            <a:endParaRPr lang="es-ES" sz="1800" dirty="0">
              <a:latin typeface="Tahoma" pitchFamily="34" charset="0"/>
            </a:endParaRPr>
          </a:p>
        </p:txBody>
      </p:sp>
      <p:sp>
        <p:nvSpPr>
          <p:cNvPr id="2053" name="Text Box 88"/>
          <p:cNvSpPr txBox="1">
            <a:spLocks noChangeArrowheads="1"/>
          </p:cNvSpPr>
          <p:nvPr/>
        </p:nvSpPr>
        <p:spPr bwMode="auto">
          <a:xfrm>
            <a:off x="6964449" y="5265741"/>
            <a:ext cx="1662635"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eaLnBrk="1" hangingPunct="1"/>
            <a:r>
              <a:rPr lang="es-ES" sz="1600" b="1" dirty="0">
                <a:latin typeface="Berlin Sans FB Demi" pitchFamily="34" charset="0"/>
                <a:cs typeface="Times New Roman" pitchFamily="18" charset="0"/>
              </a:rPr>
              <a:t>Jerónimo Corral</a:t>
            </a:r>
          </a:p>
          <a:p>
            <a:pPr eaLnBrk="1" hangingPunct="1"/>
            <a:endParaRPr lang="es-ES" sz="1600" b="1" dirty="0">
              <a:latin typeface="Times New Roman" pitchFamily="18" charset="0"/>
              <a:cs typeface="Times New Roman" pitchFamily="18" charset="0"/>
            </a:endParaRPr>
          </a:p>
          <a:p>
            <a:pPr eaLnBrk="1" hangingPunct="1"/>
            <a:endParaRPr lang="es-ES" sz="1600" dirty="0">
              <a:latin typeface="Times New Roman" pitchFamily="18" charset="0"/>
              <a:cs typeface="Times New Roman" pitchFamily="18" charset="0"/>
            </a:endParaRPr>
          </a:p>
          <a:p>
            <a:pPr eaLnBrk="1" hangingPunct="1"/>
            <a:endParaRPr lang="es-ES" dirty="0"/>
          </a:p>
          <a:p>
            <a:pPr eaLnBrk="1" hangingPunct="1"/>
            <a:endParaRPr lang="es-ES" dirty="0"/>
          </a:p>
        </p:txBody>
      </p:sp>
      <p:pic>
        <p:nvPicPr>
          <p:cNvPr id="7" name="6 Imagen" descr="http://www.smartrecruiters.com/static/blog/wp-content/uploads/2012/03/social-media-bandwagon.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825426" y="2019520"/>
            <a:ext cx="3440410" cy="2618854"/>
          </a:xfrm>
          <a:prstGeom prst="rect">
            <a:avLst/>
          </a:prstGeom>
          <a:noFill/>
          <a:ln>
            <a:noFill/>
          </a:ln>
        </p:spPr>
      </p:pic>
    </p:spTree>
    <p:extLst>
      <p:ext uri="{BB962C8B-B14F-4D97-AF65-F5344CB8AC3E}">
        <p14:creationId xmlns:p14="http://schemas.microsoft.com/office/powerpoint/2010/main" xmlns="" val="273809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7"/>
          <p:cNvSpPr>
            <a:spLocks noChangeArrowheads="1"/>
          </p:cNvSpPr>
          <p:nvPr/>
        </p:nvSpPr>
        <p:spPr bwMode="auto">
          <a:xfrm>
            <a:off x="277756" y="406258"/>
            <a:ext cx="6518031" cy="701675"/>
          </a:xfrm>
          <a:prstGeom prst="rect">
            <a:avLst/>
          </a:prstGeom>
          <a:noFill/>
          <a:ln w="9525">
            <a:noFill/>
            <a:round/>
            <a:headEnd/>
            <a:tailEnd/>
          </a:ln>
          <a:effectLst/>
        </p:spPr>
        <p:txBody>
          <a:bodyPr lIns="0" tIns="0" rIns="0" bIns="0" anchor="ctr"/>
          <a:lstStyle/>
          <a:p>
            <a:pPr algn="l" defTabSz="449263">
              <a:buClr>
                <a:srgbClr val="0C2F8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dirty="0" err="1" smtClean="0">
                <a:solidFill>
                  <a:schemeClr val="bg1"/>
                </a:solidFill>
                <a:effectLst>
                  <a:outerShdw blurRad="38100" dist="38100" dir="2700000" algn="tl">
                    <a:srgbClr val="C0C0C0"/>
                  </a:outerShdw>
                </a:effectLst>
              </a:rPr>
              <a:t>Algunas</a:t>
            </a:r>
            <a:r>
              <a:rPr lang="en-GB" sz="2400" dirty="0" smtClean="0">
                <a:solidFill>
                  <a:schemeClr val="bg1"/>
                </a:solidFill>
                <a:effectLst>
                  <a:outerShdw blurRad="38100" dist="38100" dir="2700000" algn="tl">
                    <a:srgbClr val="C0C0C0"/>
                  </a:outerShdw>
                </a:effectLst>
              </a:rPr>
              <a:t> </a:t>
            </a:r>
            <a:r>
              <a:rPr lang="en-GB" sz="2400" dirty="0" err="1" smtClean="0">
                <a:solidFill>
                  <a:schemeClr val="bg1"/>
                </a:solidFill>
                <a:effectLst>
                  <a:outerShdw blurRad="38100" dist="38100" dir="2700000" algn="tl">
                    <a:srgbClr val="C0C0C0"/>
                  </a:outerShdw>
                </a:effectLst>
              </a:rPr>
              <a:t>oportunidades</a:t>
            </a:r>
            <a:r>
              <a:rPr lang="en-GB" sz="2400" dirty="0" smtClean="0">
                <a:solidFill>
                  <a:schemeClr val="bg1"/>
                </a:solidFill>
                <a:effectLst>
                  <a:outerShdw blurRad="38100" dist="38100" dir="2700000" algn="tl">
                    <a:srgbClr val="C0C0C0"/>
                  </a:outerShdw>
                </a:effectLst>
              </a:rPr>
              <a:t>…</a:t>
            </a:r>
            <a:endParaRPr lang="en-GB" sz="2400" dirty="0">
              <a:solidFill>
                <a:schemeClr val="bg1"/>
              </a:solidFill>
              <a:effectLst>
                <a:outerShdw blurRad="38100" dist="38100" dir="2700000" algn="tl">
                  <a:srgbClr val="C0C0C0"/>
                </a:outerShdw>
              </a:effectLst>
            </a:endParaRPr>
          </a:p>
        </p:txBody>
      </p:sp>
      <p:sp>
        <p:nvSpPr>
          <p:cNvPr id="6148" name="Text Box 5"/>
          <p:cNvSpPr txBox="1">
            <a:spLocks noChangeArrowheads="1"/>
          </p:cNvSpPr>
          <p:nvPr/>
        </p:nvSpPr>
        <p:spPr bwMode="auto">
          <a:xfrm>
            <a:off x="3364523" y="2286000"/>
            <a:ext cx="4243754"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eaLnBrk="1" hangingPunct="1">
              <a:spcBef>
                <a:spcPct val="50000"/>
              </a:spcBef>
            </a:pPr>
            <a:endParaRPr lang="es-ES"/>
          </a:p>
        </p:txBody>
      </p:sp>
      <p:sp>
        <p:nvSpPr>
          <p:cNvPr id="4" name="3 Rectángulo"/>
          <p:cNvSpPr/>
          <p:nvPr/>
        </p:nvSpPr>
        <p:spPr>
          <a:xfrm>
            <a:off x="2513964" y="1602664"/>
            <a:ext cx="5514419" cy="3970318"/>
          </a:xfrm>
          <a:prstGeom prst="rect">
            <a:avLst/>
          </a:prstGeom>
        </p:spPr>
        <p:txBody>
          <a:bodyPr wrap="square">
            <a:spAutoFit/>
          </a:bodyPr>
          <a:lstStyle/>
          <a:p>
            <a:pPr marL="285750" indent="-285750">
              <a:buFont typeface="Wingdings" pitchFamily="2" charset="2"/>
              <a:buChar char="q"/>
            </a:pPr>
            <a:r>
              <a:rPr lang="es-ES_tradnl" dirty="0"/>
              <a:t>Aumenta </a:t>
            </a:r>
            <a:r>
              <a:rPr lang="es-ES_tradnl" dirty="0" smtClean="0"/>
              <a:t>la el nivel de </a:t>
            </a:r>
            <a:r>
              <a:rPr lang="es-ES_tradnl" dirty="0" err="1" smtClean="0"/>
              <a:t>co</a:t>
            </a:r>
            <a:r>
              <a:rPr lang="es-ES_tradnl" dirty="0" smtClean="0"/>
              <a:t>-organización y colaboración entre empleados, optimizando la </a:t>
            </a:r>
            <a:r>
              <a:rPr lang="es-ES_tradnl" dirty="0" smtClean="0">
                <a:solidFill>
                  <a:srgbClr val="00B050"/>
                </a:solidFill>
              </a:rPr>
              <a:t>gestión del conocimiento</a:t>
            </a:r>
            <a:endParaRPr lang="es-ES_tradnl" dirty="0">
              <a:solidFill>
                <a:srgbClr val="00B050"/>
              </a:solidFill>
            </a:endParaRPr>
          </a:p>
          <a:p>
            <a:pPr marL="285750" indent="-285750">
              <a:buFont typeface="Wingdings" pitchFamily="2" charset="2"/>
              <a:buChar char="q"/>
            </a:pPr>
            <a:r>
              <a:rPr lang="es-ES_tradnl" dirty="0" smtClean="0"/>
              <a:t>Evita </a:t>
            </a:r>
            <a:r>
              <a:rPr lang="es-ES_tradnl" dirty="0"/>
              <a:t>los silos funcionales, facilitando la </a:t>
            </a:r>
            <a:r>
              <a:rPr lang="es-ES_tradnl" dirty="0">
                <a:solidFill>
                  <a:srgbClr val="00B050"/>
                </a:solidFill>
              </a:rPr>
              <a:t>comunicación </a:t>
            </a:r>
            <a:r>
              <a:rPr lang="es-ES_tradnl" dirty="0" smtClean="0">
                <a:solidFill>
                  <a:srgbClr val="00B050"/>
                </a:solidFill>
              </a:rPr>
              <a:t>interdepartamental </a:t>
            </a:r>
            <a:r>
              <a:rPr lang="es-ES_tradnl" dirty="0" smtClean="0"/>
              <a:t>o entre diferentes localizaciones geográficas</a:t>
            </a:r>
            <a:endParaRPr lang="es-ES_tradnl" dirty="0"/>
          </a:p>
          <a:p>
            <a:pPr marL="285750" indent="-285750">
              <a:buFont typeface="Wingdings" pitchFamily="2" charset="2"/>
              <a:buChar char="q"/>
            </a:pPr>
            <a:r>
              <a:rPr lang="es-ES_tradnl" dirty="0"/>
              <a:t>Facilita la </a:t>
            </a:r>
            <a:r>
              <a:rPr lang="es-ES_tradnl" dirty="0">
                <a:solidFill>
                  <a:srgbClr val="00B050"/>
                </a:solidFill>
              </a:rPr>
              <a:t>visión integrada </a:t>
            </a:r>
            <a:r>
              <a:rPr lang="es-ES_tradnl" dirty="0"/>
              <a:t>de </a:t>
            </a:r>
            <a:r>
              <a:rPr lang="es-ES_tradnl" dirty="0" smtClean="0"/>
              <a:t>procesos</a:t>
            </a:r>
          </a:p>
          <a:p>
            <a:pPr marL="285750" indent="-285750">
              <a:buFont typeface="Wingdings" pitchFamily="2" charset="2"/>
              <a:buChar char="q"/>
            </a:pPr>
            <a:r>
              <a:rPr lang="es-ES" dirty="0"/>
              <a:t>Se conecta con el resto de herramientas que se utilizan en </a:t>
            </a:r>
            <a:r>
              <a:rPr lang="es-ES" dirty="0" smtClean="0"/>
              <a:t>la organización </a:t>
            </a:r>
            <a:r>
              <a:rPr lang="es-ES" dirty="0"/>
              <a:t>y </a:t>
            </a:r>
            <a:r>
              <a:rPr lang="es-ES" dirty="0">
                <a:solidFill>
                  <a:srgbClr val="00B050"/>
                </a:solidFill>
              </a:rPr>
              <a:t>estructura el flujo de información </a:t>
            </a:r>
            <a:r>
              <a:rPr lang="es-ES" dirty="0"/>
              <a:t>en un único </a:t>
            </a:r>
            <a:r>
              <a:rPr lang="es-ES" dirty="0" err="1"/>
              <a:t>feed</a:t>
            </a:r>
            <a:r>
              <a:rPr lang="es-ES" dirty="0"/>
              <a:t> de </a:t>
            </a:r>
            <a:r>
              <a:rPr lang="es-ES" dirty="0" smtClean="0"/>
              <a:t>actividad</a:t>
            </a:r>
            <a:endParaRPr lang="es-ES_tradnl" dirty="0"/>
          </a:p>
          <a:p>
            <a:pPr marL="285750" indent="-285750">
              <a:buFont typeface="Wingdings" pitchFamily="2" charset="2"/>
              <a:buChar char="q"/>
            </a:pPr>
            <a:r>
              <a:rPr lang="es-ES_tradnl" dirty="0"/>
              <a:t>Trasciende la estructura organizativa: de la jerarquía a la </a:t>
            </a:r>
            <a:r>
              <a:rPr lang="es-ES_tradnl" dirty="0" err="1" smtClean="0"/>
              <a:t>redarquía</a:t>
            </a:r>
            <a:r>
              <a:rPr lang="es-ES_tradnl" dirty="0" smtClean="0"/>
              <a:t>, siendo más cercano al entorno social de los empleados fuera del trabajo (</a:t>
            </a:r>
            <a:r>
              <a:rPr lang="es-ES_tradnl" dirty="0" smtClean="0">
                <a:solidFill>
                  <a:srgbClr val="00B050"/>
                </a:solidFill>
              </a:rPr>
              <a:t>entorno </a:t>
            </a:r>
            <a:r>
              <a:rPr lang="es-ES_tradnl" dirty="0" err="1" smtClean="0">
                <a:solidFill>
                  <a:srgbClr val="00B050"/>
                </a:solidFill>
              </a:rPr>
              <a:t>meritocrático</a:t>
            </a:r>
            <a:r>
              <a:rPr lang="es-ES_tradnl" dirty="0" smtClean="0"/>
              <a:t>)</a:t>
            </a:r>
          </a:p>
        </p:txBody>
      </p:sp>
      <p:pic>
        <p:nvPicPr>
          <p:cNvPr id="9" name="Picture 3076" descr="C:\Documents and Settings\All Users\Documentos\Mis imágenes\Imágenes de muestra\seguridad.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3100" y="2542413"/>
            <a:ext cx="2095237" cy="20908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545238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p:cNvSpPr txBox="1">
            <a:spLocks noChangeArrowheads="1"/>
          </p:cNvSpPr>
          <p:nvPr/>
        </p:nvSpPr>
        <p:spPr bwMode="auto">
          <a:xfrm>
            <a:off x="3364523" y="2286000"/>
            <a:ext cx="4243754"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eaLnBrk="1" hangingPunct="1">
              <a:spcBef>
                <a:spcPct val="50000"/>
              </a:spcBef>
            </a:pPr>
            <a:endParaRPr lang="es-ES"/>
          </a:p>
        </p:txBody>
      </p:sp>
      <p:pic>
        <p:nvPicPr>
          <p:cNvPr id="3" name="2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3528" y="1628800"/>
            <a:ext cx="8208912" cy="4104456"/>
          </a:xfrm>
          <a:prstGeom prst="rect">
            <a:avLst/>
          </a:prstGeom>
        </p:spPr>
      </p:pic>
      <p:sp>
        <p:nvSpPr>
          <p:cNvPr id="10" name="Rectangle 1037"/>
          <p:cNvSpPr>
            <a:spLocks noChangeArrowheads="1"/>
          </p:cNvSpPr>
          <p:nvPr/>
        </p:nvSpPr>
        <p:spPr bwMode="auto">
          <a:xfrm>
            <a:off x="277756" y="406258"/>
            <a:ext cx="6518031" cy="701675"/>
          </a:xfrm>
          <a:prstGeom prst="rect">
            <a:avLst/>
          </a:prstGeom>
          <a:noFill/>
          <a:ln w="9525">
            <a:noFill/>
            <a:round/>
            <a:headEnd/>
            <a:tailEnd/>
          </a:ln>
          <a:effectLst/>
        </p:spPr>
        <p:txBody>
          <a:bodyPr lIns="0" tIns="0" rIns="0" bIns="0" anchor="ctr"/>
          <a:lstStyle/>
          <a:p>
            <a:pPr algn="l" defTabSz="449263">
              <a:buClr>
                <a:srgbClr val="0C2F8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dirty="0" err="1" smtClean="0">
                <a:solidFill>
                  <a:schemeClr val="bg1"/>
                </a:solidFill>
                <a:effectLst>
                  <a:outerShdw blurRad="38100" dist="38100" dir="2700000" algn="tl">
                    <a:srgbClr val="C0C0C0"/>
                  </a:outerShdw>
                </a:effectLst>
              </a:rPr>
              <a:t>Mejoras</a:t>
            </a:r>
            <a:r>
              <a:rPr lang="en-GB" sz="2400" dirty="0" smtClean="0">
                <a:solidFill>
                  <a:schemeClr val="bg1"/>
                </a:solidFill>
                <a:effectLst>
                  <a:outerShdw blurRad="38100" dist="38100" dir="2700000" algn="tl">
                    <a:srgbClr val="C0C0C0"/>
                  </a:outerShdw>
                </a:effectLst>
              </a:rPr>
              <a:t> en </a:t>
            </a:r>
            <a:r>
              <a:rPr lang="en-GB" sz="2400" dirty="0" err="1" smtClean="0">
                <a:solidFill>
                  <a:schemeClr val="bg1"/>
                </a:solidFill>
                <a:effectLst>
                  <a:outerShdw blurRad="38100" dist="38100" dir="2700000" algn="tl">
                    <a:srgbClr val="C0C0C0"/>
                  </a:outerShdw>
                </a:effectLst>
              </a:rPr>
              <a:t>productividad</a:t>
            </a:r>
            <a:endParaRPr lang="en-GB" sz="2400" dirty="0">
              <a:solidFill>
                <a:schemeClr val="bg1"/>
              </a:solidFill>
              <a:effectLst>
                <a:outerShdw blurRad="38100" dist="38100" dir="2700000" algn="tl">
                  <a:srgbClr val="C0C0C0"/>
                </a:outerShdw>
              </a:effectLst>
            </a:endParaRPr>
          </a:p>
        </p:txBody>
      </p:sp>
      <p:sp>
        <p:nvSpPr>
          <p:cNvPr id="4" name="Rectangle 1"/>
          <p:cNvSpPr>
            <a:spLocks noChangeArrowheads="1"/>
          </p:cNvSpPr>
          <p:nvPr/>
        </p:nvSpPr>
        <p:spPr bwMode="auto">
          <a:xfrm>
            <a:off x="179512" y="6399420"/>
            <a:ext cx="7889980"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s-ES" sz="900" i="1" dirty="0" smtClean="0">
                <a:solidFill>
                  <a:srgbClr val="666666"/>
                </a:solidFill>
                <a:latin typeface="Arial" pitchFamily="34" charset="0"/>
                <a:cs typeface="Arial" pitchFamily="34" charset="0"/>
              </a:rPr>
              <a:t>F</a:t>
            </a:r>
            <a:r>
              <a:rPr kumimoji="0" lang="es-ES" sz="900" b="0" i="1" u="none" strike="noStrike" cap="none" normalizeH="0" baseline="0" dirty="0" smtClean="0">
                <a:ln>
                  <a:noFill/>
                </a:ln>
                <a:solidFill>
                  <a:srgbClr val="666666"/>
                </a:solidFill>
                <a:effectLst/>
                <a:latin typeface="Arial" pitchFamily="34" charset="0"/>
                <a:cs typeface="Arial" pitchFamily="34" charset="0"/>
              </a:rPr>
              <a:t>uente: </a:t>
            </a:r>
            <a:r>
              <a:rPr kumimoji="0" lang="es-ES" sz="900" b="0" i="1" u="none" strike="noStrike" cap="none" normalizeH="0" baseline="0" dirty="0" smtClean="0">
                <a:ln>
                  <a:noFill/>
                </a:ln>
                <a:solidFill>
                  <a:srgbClr val="666666"/>
                </a:solidFill>
                <a:effectLst/>
                <a:latin typeface="Arial" pitchFamily="34" charset="0"/>
                <a:cs typeface="Arial" pitchFamily="34" charset="0"/>
                <a:hlinkClick r:id="rId4"/>
              </a:rPr>
              <a:t>www.nubalia.com</a:t>
            </a:r>
            <a:r>
              <a:rPr kumimoji="0" lang="es-ES" sz="900" b="0" i="1" u="none" strike="noStrike" cap="none" normalizeH="0" baseline="0" dirty="0" smtClean="0">
                <a:ln>
                  <a:noFill/>
                </a:ln>
                <a:solidFill>
                  <a:srgbClr val="666666"/>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sz="900" b="0" i="1" u="none" strike="noStrike" cap="none" normalizeH="0" baseline="0" dirty="0" smtClean="0">
                <a:ln>
                  <a:noFill/>
                </a:ln>
                <a:solidFill>
                  <a:srgbClr val="666666"/>
                </a:solidFill>
                <a:effectLst/>
                <a:latin typeface="Arial" pitchFamily="34" charset="0"/>
                <a:cs typeface="Arial" pitchFamily="34" charset="0"/>
              </a:rPr>
              <a:t>Bases del estudio: Encuesta realizada por una consultora independiente sobre una base de 300 empresas y un 80% de ellas con más de 1000 empleados.</a:t>
            </a:r>
            <a:r>
              <a:rPr kumimoji="0" lang="es-ES" sz="800" b="0" i="0" u="none" strike="noStrike" cap="none" normalizeH="0" baseline="0" dirty="0" smtClean="0">
                <a:ln>
                  <a:noFill/>
                </a:ln>
                <a:solidFill>
                  <a:schemeClr val="tx1"/>
                </a:solidFill>
                <a:effectLst/>
                <a:latin typeface="Arial" pitchFamily="34" charset="0"/>
                <a:cs typeface="Arial" pitchFamily="34" charset="0"/>
              </a:rPr>
              <a:t> </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5389744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7"/>
          <p:cNvSpPr>
            <a:spLocks noChangeArrowheads="1"/>
          </p:cNvSpPr>
          <p:nvPr/>
        </p:nvSpPr>
        <p:spPr bwMode="auto">
          <a:xfrm>
            <a:off x="277756" y="406258"/>
            <a:ext cx="6518031" cy="701675"/>
          </a:xfrm>
          <a:prstGeom prst="rect">
            <a:avLst/>
          </a:prstGeom>
          <a:noFill/>
          <a:ln w="9525">
            <a:noFill/>
            <a:round/>
            <a:headEnd/>
            <a:tailEnd/>
          </a:ln>
          <a:effectLst/>
        </p:spPr>
        <p:txBody>
          <a:bodyPr lIns="0" tIns="0" rIns="0" bIns="0" anchor="ctr"/>
          <a:lstStyle/>
          <a:p>
            <a:pPr algn="l" defTabSz="449263">
              <a:buClr>
                <a:srgbClr val="0C2F8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dirty="0" smtClean="0">
                <a:solidFill>
                  <a:schemeClr val="bg1"/>
                </a:solidFill>
                <a:effectLst>
                  <a:outerShdw blurRad="38100" dist="38100" dir="2700000" algn="tl">
                    <a:srgbClr val="C0C0C0"/>
                  </a:outerShdw>
                </a:effectLst>
              </a:rPr>
              <a:t>… sin </a:t>
            </a:r>
            <a:r>
              <a:rPr lang="en-GB" sz="2400" dirty="0" err="1" smtClean="0">
                <a:solidFill>
                  <a:schemeClr val="bg1"/>
                </a:solidFill>
                <a:effectLst>
                  <a:outerShdw blurRad="38100" dist="38100" dir="2700000" algn="tl">
                    <a:srgbClr val="C0C0C0"/>
                  </a:outerShdw>
                </a:effectLst>
              </a:rPr>
              <a:t>olvidar</a:t>
            </a:r>
            <a:r>
              <a:rPr lang="en-GB" sz="2400" dirty="0" smtClean="0">
                <a:solidFill>
                  <a:schemeClr val="bg1"/>
                </a:solidFill>
                <a:effectLst>
                  <a:outerShdw blurRad="38100" dist="38100" dir="2700000" algn="tl">
                    <a:srgbClr val="C0C0C0"/>
                  </a:outerShdw>
                </a:effectLst>
              </a:rPr>
              <a:t> </a:t>
            </a:r>
            <a:r>
              <a:rPr lang="en-GB" sz="2400" dirty="0" err="1" smtClean="0">
                <a:solidFill>
                  <a:schemeClr val="bg1"/>
                </a:solidFill>
                <a:effectLst>
                  <a:outerShdw blurRad="38100" dist="38100" dir="2700000" algn="tl">
                    <a:srgbClr val="C0C0C0"/>
                  </a:outerShdw>
                </a:effectLst>
              </a:rPr>
              <a:t>las</a:t>
            </a:r>
            <a:r>
              <a:rPr lang="en-GB" sz="2400" dirty="0" smtClean="0">
                <a:solidFill>
                  <a:schemeClr val="bg1"/>
                </a:solidFill>
                <a:effectLst>
                  <a:outerShdw blurRad="38100" dist="38100" dir="2700000" algn="tl">
                    <a:srgbClr val="C0C0C0"/>
                  </a:outerShdw>
                </a:effectLst>
              </a:rPr>
              <a:t> </a:t>
            </a:r>
            <a:r>
              <a:rPr lang="en-GB" sz="2400" dirty="0" err="1" smtClean="0">
                <a:solidFill>
                  <a:schemeClr val="bg1"/>
                </a:solidFill>
                <a:effectLst>
                  <a:outerShdw blurRad="38100" dist="38100" dir="2700000" algn="tl">
                    <a:srgbClr val="C0C0C0"/>
                  </a:outerShdw>
                </a:effectLst>
              </a:rPr>
              <a:t>barreras</a:t>
            </a:r>
            <a:endParaRPr lang="en-GB" sz="2400" dirty="0">
              <a:solidFill>
                <a:schemeClr val="bg1"/>
              </a:solidFill>
              <a:effectLst>
                <a:outerShdw blurRad="38100" dist="38100" dir="2700000" algn="tl">
                  <a:srgbClr val="C0C0C0"/>
                </a:outerShdw>
              </a:effectLst>
            </a:endParaRPr>
          </a:p>
        </p:txBody>
      </p:sp>
      <p:sp>
        <p:nvSpPr>
          <p:cNvPr id="6148" name="Text Box 5"/>
          <p:cNvSpPr txBox="1">
            <a:spLocks noChangeArrowheads="1"/>
          </p:cNvSpPr>
          <p:nvPr/>
        </p:nvSpPr>
        <p:spPr bwMode="auto">
          <a:xfrm>
            <a:off x="3364523" y="2286000"/>
            <a:ext cx="4243754"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eaLnBrk="1" hangingPunct="1">
              <a:spcBef>
                <a:spcPct val="50000"/>
              </a:spcBef>
            </a:pPr>
            <a:endParaRPr lang="es-ES"/>
          </a:p>
        </p:txBody>
      </p:sp>
      <p:sp>
        <p:nvSpPr>
          <p:cNvPr id="4" name="3 Rectángulo"/>
          <p:cNvSpPr/>
          <p:nvPr/>
        </p:nvSpPr>
        <p:spPr>
          <a:xfrm>
            <a:off x="1074873" y="1406476"/>
            <a:ext cx="6533404" cy="2585323"/>
          </a:xfrm>
          <a:prstGeom prst="rect">
            <a:avLst/>
          </a:prstGeom>
        </p:spPr>
        <p:txBody>
          <a:bodyPr wrap="square">
            <a:spAutoFit/>
          </a:bodyPr>
          <a:lstStyle/>
          <a:p>
            <a:r>
              <a:rPr lang="es-ES_tradnl" dirty="0"/>
              <a:t>El reto no es el cambio de la tecnología sino en el cambio del proceso y de la </a:t>
            </a:r>
            <a:r>
              <a:rPr lang="es-ES_tradnl" dirty="0" smtClean="0"/>
              <a:t>cultura</a:t>
            </a:r>
          </a:p>
          <a:p>
            <a:endParaRPr lang="es-ES_tradnl" dirty="0"/>
          </a:p>
          <a:p>
            <a:pPr marL="285750" indent="-285750">
              <a:buFont typeface="Courier New" pitchFamily="49" charset="0"/>
              <a:buChar char="o"/>
            </a:pPr>
            <a:r>
              <a:rPr lang="es-ES_tradnl" i="1" dirty="0" smtClean="0"/>
              <a:t>Cambio de comportamientos </a:t>
            </a:r>
            <a:r>
              <a:rPr lang="es-ES_tradnl" dirty="0" smtClean="0"/>
              <a:t>– colaborar no puede ser una opción</a:t>
            </a:r>
          </a:p>
          <a:p>
            <a:pPr marL="285750" indent="-285750">
              <a:buFont typeface="Courier New" pitchFamily="49" charset="0"/>
              <a:buChar char="o"/>
            </a:pPr>
            <a:r>
              <a:rPr lang="es-ES_tradnl" i="1" dirty="0" smtClean="0"/>
              <a:t>Seguridad de la información </a:t>
            </a:r>
            <a:r>
              <a:rPr lang="es-ES_tradnl" dirty="0" smtClean="0"/>
              <a:t>– nuevos desafíos</a:t>
            </a:r>
          </a:p>
          <a:p>
            <a:pPr marL="285750" indent="-285750">
              <a:buFont typeface="Courier New" pitchFamily="49" charset="0"/>
              <a:buChar char="o"/>
            </a:pPr>
            <a:r>
              <a:rPr lang="es-ES_tradnl" i="1" dirty="0" smtClean="0"/>
              <a:t>Directivos y cultura organizativa </a:t>
            </a:r>
            <a:r>
              <a:rPr lang="es-ES_tradnl" dirty="0" smtClean="0"/>
              <a:t>– de “la información es poder” a la habilitación de un espacio de relación abierta, sin niveles y con un bajo nivel de control</a:t>
            </a:r>
            <a:endParaRPr lang="es-ES_tradnl" dirty="0"/>
          </a:p>
        </p:txBody>
      </p:sp>
      <p:pic>
        <p:nvPicPr>
          <p:cNvPr id="6"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07317" y="4149080"/>
            <a:ext cx="3068515" cy="1893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424458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7"/>
          <p:cNvSpPr>
            <a:spLocks noChangeArrowheads="1"/>
          </p:cNvSpPr>
          <p:nvPr/>
        </p:nvSpPr>
        <p:spPr bwMode="auto">
          <a:xfrm>
            <a:off x="277756" y="406258"/>
            <a:ext cx="6518031" cy="701675"/>
          </a:xfrm>
          <a:prstGeom prst="rect">
            <a:avLst/>
          </a:prstGeom>
          <a:noFill/>
          <a:ln w="9525">
            <a:noFill/>
            <a:round/>
            <a:headEnd/>
            <a:tailEnd/>
          </a:ln>
          <a:effectLst/>
        </p:spPr>
        <p:txBody>
          <a:bodyPr lIns="0" tIns="0" rIns="0" bIns="0" anchor="ctr"/>
          <a:lstStyle/>
          <a:p>
            <a:pPr algn="l" defTabSz="449263">
              <a:buClr>
                <a:srgbClr val="0C2F8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dirty="0" smtClean="0">
                <a:solidFill>
                  <a:schemeClr val="bg1"/>
                </a:solidFill>
                <a:effectLst>
                  <a:outerShdw blurRad="38100" dist="38100" dir="2700000" algn="tl">
                    <a:srgbClr val="C0C0C0"/>
                  </a:outerShdw>
                </a:effectLst>
              </a:rPr>
              <a:t>El </a:t>
            </a:r>
            <a:r>
              <a:rPr lang="en-GB" sz="2400" dirty="0" err="1" smtClean="0">
                <a:solidFill>
                  <a:schemeClr val="bg1"/>
                </a:solidFill>
                <a:effectLst>
                  <a:outerShdw blurRad="38100" dist="38100" dir="2700000" algn="tl">
                    <a:srgbClr val="C0C0C0"/>
                  </a:outerShdw>
                </a:effectLst>
              </a:rPr>
              <a:t>impacto</a:t>
            </a:r>
            <a:r>
              <a:rPr lang="en-GB" sz="2400" dirty="0" smtClean="0">
                <a:solidFill>
                  <a:schemeClr val="bg1"/>
                </a:solidFill>
                <a:effectLst>
                  <a:outerShdw blurRad="38100" dist="38100" dir="2700000" algn="tl">
                    <a:srgbClr val="C0C0C0"/>
                  </a:outerShdw>
                </a:effectLst>
              </a:rPr>
              <a:t> en RRHH</a:t>
            </a:r>
            <a:endParaRPr lang="en-GB" sz="2400" dirty="0">
              <a:solidFill>
                <a:schemeClr val="bg1"/>
              </a:solidFill>
              <a:effectLst>
                <a:outerShdw blurRad="38100" dist="38100" dir="2700000" algn="tl">
                  <a:srgbClr val="C0C0C0"/>
                </a:outerShdw>
              </a:effectLst>
            </a:endParaRPr>
          </a:p>
        </p:txBody>
      </p:sp>
      <p:sp>
        <p:nvSpPr>
          <p:cNvPr id="6148" name="Text Box 5"/>
          <p:cNvSpPr txBox="1">
            <a:spLocks noChangeArrowheads="1"/>
          </p:cNvSpPr>
          <p:nvPr/>
        </p:nvSpPr>
        <p:spPr bwMode="auto">
          <a:xfrm>
            <a:off x="3364523" y="2286000"/>
            <a:ext cx="4243754"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eaLnBrk="1" hangingPunct="1">
              <a:spcBef>
                <a:spcPct val="50000"/>
              </a:spcBef>
            </a:pPr>
            <a:endParaRPr lang="es-ES"/>
          </a:p>
        </p:txBody>
      </p:sp>
      <p:sp>
        <p:nvSpPr>
          <p:cNvPr id="4" name="3 Rectángulo"/>
          <p:cNvSpPr/>
          <p:nvPr/>
        </p:nvSpPr>
        <p:spPr>
          <a:xfrm>
            <a:off x="447087" y="1635135"/>
            <a:ext cx="5616624" cy="4247317"/>
          </a:xfrm>
          <a:prstGeom prst="rect">
            <a:avLst/>
          </a:prstGeom>
        </p:spPr>
        <p:txBody>
          <a:bodyPr wrap="square">
            <a:spAutoFit/>
          </a:bodyPr>
          <a:lstStyle/>
          <a:p>
            <a:pPr marL="285750" indent="-285750">
              <a:buFont typeface="Arial" pitchFamily="34" charset="0"/>
              <a:buChar char="•"/>
            </a:pPr>
            <a:r>
              <a:rPr lang="es-ES_tradnl" b="1" dirty="0" smtClean="0"/>
              <a:t>Comunicación interna</a:t>
            </a:r>
            <a:r>
              <a:rPr lang="es-ES_tradnl" dirty="0" smtClean="0"/>
              <a:t>: de la predictibilidad a la colaboración y al entorno abierto</a:t>
            </a:r>
          </a:p>
          <a:p>
            <a:pPr marL="285750" indent="-285750">
              <a:buFont typeface="Arial" pitchFamily="34" charset="0"/>
              <a:buChar char="•"/>
            </a:pPr>
            <a:r>
              <a:rPr lang="es-ES_tradnl" dirty="0" smtClean="0"/>
              <a:t>Nuevas formas de comunicación y nuevas herramientas: nuevas </a:t>
            </a:r>
            <a:r>
              <a:rPr lang="es-ES_tradnl" b="1" dirty="0" smtClean="0"/>
              <a:t>competencias</a:t>
            </a:r>
            <a:r>
              <a:rPr lang="es-ES_tradnl" dirty="0" smtClean="0"/>
              <a:t> &amp; perfil de empleado (incluido el del </a:t>
            </a:r>
            <a:r>
              <a:rPr lang="es-ES_tradnl" dirty="0" err="1" smtClean="0"/>
              <a:t>Community</a:t>
            </a:r>
            <a:r>
              <a:rPr lang="es-ES_tradnl" dirty="0" smtClean="0"/>
              <a:t> Manager) </a:t>
            </a:r>
          </a:p>
          <a:p>
            <a:pPr marL="285750" indent="-285750">
              <a:buFont typeface="Arial" pitchFamily="34" charset="0"/>
              <a:buChar char="•"/>
            </a:pPr>
            <a:r>
              <a:rPr lang="es-ES_tradnl" dirty="0" smtClean="0"/>
              <a:t>Estar </a:t>
            </a:r>
            <a:r>
              <a:rPr lang="es-ES_tradnl" b="1" dirty="0" smtClean="0"/>
              <a:t>más cerca </a:t>
            </a:r>
            <a:r>
              <a:rPr lang="es-ES_tradnl" dirty="0" smtClean="0"/>
              <a:t>de los empleados, conocer qué opinan</a:t>
            </a:r>
            <a:endParaRPr lang="es-ES_tradnl" dirty="0"/>
          </a:p>
          <a:p>
            <a:pPr marL="285750" indent="-285750">
              <a:buFont typeface="Arial" pitchFamily="34" charset="0"/>
              <a:buChar char="•"/>
            </a:pPr>
            <a:r>
              <a:rPr lang="es-ES_tradnl" b="1" dirty="0" smtClean="0"/>
              <a:t>Valoración</a:t>
            </a:r>
            <a:r>
              <a:rPr lang="es-ES_tradnl" dirty="0" smtClean="0"/>
              <a:t> de empleados se volverá más plana</a:t>
            </a:r>
          </a:p>
          <a:p>
            <a:pPr marL="285750" indent="-285750">
              <a:buFont typeface="Arial" pitchFamily="34" charset="0"/>
              <a:buChar char="•"/>
            </a:pPr>
            <a:r>
              <a:rPr lang="es-ES_tradnl" dirty="0" smtClean="0"/>
              <a:t>Aprovechamiento del entorno colaborativo para generar experiencias de </a:t>
            </a:r>
            <a:r>
              <a:rPr lang="es-ES_tradnl" b="1" dirty="0" smtClean="0"/>
              <a:t>aprendizaje</a:t>
            </a:r>
            <a:r>
              <a:rPr lang="es-ES_tradnl" dirty="0" smtClean="0"/>
              <a:t>, minimizando la formación tradicional asíncrona</a:t>
            </a:r>
          </a:p>
          <a:p>
            <a:pPr marL="285750" indent="-285750">
              <a:buFont typeface="Arial" pitchFamily="34" charset="0"/>
              <a:buChar char="•"/>
            </a:pPr>
            <a:r>
              <a:rPr lang="es-ES_tradnl" dirty="0" smtClean="0"/>
              <a:t>¿Está mi </a:t>
            </a:r>
            <a:r>
              <a:rPr lang="es-ES_tradnl" b="1" dirty="0" smtClean="0"/>
              <a:t>cultura</a:t>
            </a:r>
            <a:r>
              <a:rPr lang="es-ES_tradnl" dirty="0" smtClean="0"/>
              <a:t> preparada? ¿El resto de procesos y sistemas están alineados?</a:t>
            </a:r>
          </a:p>
          <a:p>
            <a:pPr marL="285750" indent="-285750">
              <a:buFont typeface="Arial" pitchFamily="34" charset="0"/>
              <a:buChar char="•"/>
            </a:pPr>
            <a:r>
              <a:rPr lang="es-ES_tradnl" i="1" dirty="0" smtClean="0">
                <a:solidFill>
                  <a:srgbClr val="00B050"/>
                </a:solidFill>
              </a:rPr>
              <a:t>RH no puede ser 1.0 si el entorno con clientes es 2.0 o los empleados en casa son 2.0</a:t>
            </a:r>
            <a:endParaRPr lang="es-ES_tradnl" i="1" dirty="0">
              <a:solidFill>
                <a:srgbClr val="00B050"/>
              </a:solidFill>
            </a:endParaRPr>
          </a:p>
        </p:txBody>
      </p:sp>
      <p:pic>
        <p:nvPicPr>
          <p:cNvPr id="6" name="Picture 10" descr="[foto de la noticia]"/>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40365" y="1226344"/>
            <a:ext cx="2091103" cy="2393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6 Imagen" descr="http://talenttools.es/wp-content/uploads/2011/11/comunicacion.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01616" y="3933056"/>
            <a:ext cx="2768600" cy="1917700"/>
          </a:xfrm>
          <a:prstGeom prst="rect">
            <a:avLst/>
          </a:prstGeom>
          <a:noFill/>
          <a:ln>
            <a:noFill/>
          </a:ln>
        </p:spPr>
      </p:pic>
    </p:spTree>
    <p:extLst>
      <p:ext uri="{BB962C8B-B14F-4D97-AF65-F5344CB8AC3E}">
        <p14:creationId xmlns:p14="http://schemas.microsoft.com/office/powerpoint/2010/main" xmlns="" val="357207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p:cNvSpPr txBox="1">
            <a:spLocks noChangeArrowheads="1"/>
          </p:cNvSpPr>
          <p:nvPr/>
        </p:nvSpPr>
        <p:spPr bwMode="auto">
          <a:xfrm>
            <a:off x="3364523" y="2286000"/>
            <a:ext cx="4243754"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eaLnBrk="1" hangingPunct="1">
              <a:spcBef>
                <a:spcPct val="50000"/>
              </a:spcBef>
            </a:pPr>
            <a:endParaRPr lang="es-ES"/>
          </a:p>
        </p:txBody>
      </p:sp>
      <p:sp>
        <p:nvSpPr>
          <p:cNvPr id="10" name="Rectangle 1037"/>
          <p:cNvSpPr>
            <a:spLocks noChangeArrowheads="1"/>
          </p:cNvSpPr>
          <p:nvPr/>
        </p:nvSpPr>
        <p:spPr bwMode="auto">
          <a:xfrm>
            <a:off x="277756" y="406258"/>
            <a:ext cx="6518031" cy="701675"/>
          </a:xfrm>
          <a:prstGeom prst="rect">
            <a:avLst/>
          </a:prstGeom>
          <a:noFill/>
          <a:ln w="9525">
            <a:noFill/>
            <a:round/>
            <a:headEnd/>
            <a:tailEnd/>
          </a:ln>
          <a:effectLst/>
        </p:spPr>
        <p:txBody>
          <a:bodyPr lIns="0" tIns="0" rIns="0" bIns="0" anchor="ctr"/>
          <a:lstStyle/>
          <a:p>
            <a:pPr algn="l" defTabSz="449263">
              <a:buClr>
                <a:srgbClr val="0C2F8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dirty="0" err="1" smtClean="0">
                <a:solidFill>
                  <a:schemeClr val="bg1"/>
                </a:solidFill>
                <a:effectLst>
                  <a:outerShdw blurRad="38100" dist="38100" dir="2700000" algn="tl">
                    <a:srgbClr val="C0C0C0"/>
                  </a:outerShdw>
                </a:effectLst>
              </a:rPr>
              <a:t>Recomendaciones</a:t>
            </a:r>
            <a:endParaRPr lang="en-GB" sz="2400" dirty="0">
              <a:solidFill>
                <a:schemeClr val="bg1"/>
              </a:solidFill>
              <a:effectLst>
                <a:outerShdw blurRad="38100" dist="38100" dir="2700000" algn="tl">
                  <a:srgbClr val="C0C0C0"/>
                </a:outerShdw>
              </a:effectLst>
            </a:endParaRPr>
          </a:p>
        </p:txBody>
      </p:sp>
      <p:graphicFrame>
        <p:nvGraphicFramePr>
          <p:cNvPr id="5" name="4 Diagrama"/>
          <p:cNvGraphicFramePr/>
          <p:nvPr/>
        </p:nvGraphicFramePr>
        <p:xfrm>
          <a:off x="1524000" y="1397000"/>
          <a:ext cx="6096000" cy="42465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6 Imagen" descr="imagesCAJPU651.jpg"/>
          <p:cNvPicPr>
            <a:picLocks noChangeAspect="1"/>
          </p:cNvPicPr>
          <p:nvPr/>
        </p:nvPicPr>
        <p:blipFill>
          <a:blip r:embed="rId8" cstate="print"/>
          <a:stretch>
            <a:fillRect/>
          </a:stretch>
        </p:blipFill>
        <p:spPr>
          <a:xfrm>
            <a:off x="1571604" y="1500174"/>
            <a:ext cx="1357322" cy="1071570"/>
          </a:xfrm>
          <a:prstGeom prst="rect">
            <a:avLst/>
          </a:prstGeom>
        </p:spPr>
      </p:pic>
      <p:pic>
        <p:nvPicPr>
          <p:cNvPr id="8" name="7 Imagen" descr="imagesCAAGUSN1.jpg"/>
          <p:cNvPicPr>
            <a:picLocks noChangeAspect="1"/>
          </p:cNvPicPr>
          <p:nvPr/>
        </p:nvPicPr>
        <p:blipFill>
          <a:blip r:embed="rId9" cstate="print"/>
          <a:stretch>
            <a:fillRect/>
          </a:stretch>
        </p:blipFill>
        <p:spPr>
          <a:xfrm>
            <a:off x="1571604" y="4286256"/>
            <a:ext cx="1357322" cy="1175279"/>
          </a:xfrm>
          <a:prstGeom prst="rect">
            <a:avLst/>
          </a:prstGeom>
        </p:spPr>
      </p:pic>
      <p:pic>
        <p:nvPicPr>
          <p:cNvPr id="9" name="8 Imagen" descr="imagesCAOMTJJ3.jpg"/>
          <p:cNvPicPr>
            <a:picLocks noChangeAspect="1"/>
          </p:cNvPicPr>
          <p:nvPr/>
        </p:nvPicPr>
        <p:blipFill>
          <a:blip r:embed="rId10" cstate="print"/>
          <a:stretch>
            <a:fillRect/>
          </a:stretch>
        </p:blipFill>
        <p:spPr>
          <a:xfrm>
            <a:off x="1571604" y="2857497"/>
            <a:ext cx="1357322" cy="1000132"/>
          </a:xfrm>
          <a:prstGeom prst="rect">
            <a:avLst/>
          </a:prstGeom>
        </p:spPr>
      </p:pic>
    </p:spTree>
    <p:extLst>
      <p:ext uri="{BB962C8B-B14F-4D97-AF65-F5344CB8AC3E}">
        <p14:creationId xmlns:p14="http://schemas.microsoft.com/office/powerpoint/2010/main" xmlns="" val="11717036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7"/>
          <p:cNvSpPr>
            <a:spLocks noChangeArrowheads="1"/>
          </p:cNvSpPr>
          <p:nvPr/>
        </p:nvSpPr>
        <p:spPr bwMode="auto">
          <a:xfrm>
            <a:off x="258624" y="350840"/>
            <a:ext cx="6518031" cy="701675"/>
          </a:xfrm>
          <a:prstGeom prst="rect">
            <a:avLst/>
          </a:prstGeom>
          <a:noFill/>
          <a:ln w="9525">
            <a:noFill/>
            <a:round/>
            <a:headEnd/>
            <a:tailEnd/>
          </a:ln>
          <a:effectLst/>
        </p:spPr>
        <p:txBody>
          <a:bodyPr lIns="0" tIns="0" rIns="0" bIns="0" anchor="ctr"/>
          <a:lstStyle/>
          <a:p>
            <a:pPr algn="l" defTabSz="449263">
              <a:buClr>
                <a:srgbClr val="0C2F8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dirty="0">
                <a:solidFill>
                  <a:schemeClr val="bg1"/>
                </a:solidFill>
                <a:effectLst>
                  <a:outerShdw blurRad="38100" dist="38100" dir="2700000" algn="tl">
                    <a:srgbClr val="C0C0C0"/>
                  </a:outerShdw>
                </a:effectLst>
              </a:rPr>
              <a:t> </a:t>
            </a:r>
            <a:r>
              <a:rPr lang="en-GB" sz="2400" dirty="0" smtClean="0">
                <a:solidFill>
                  <a:schemeClr val="bg1"/>
                </a:solidFill>
                <a:effectLst>
                  <a:outerShdw blurRad="38100" dist="38100" dir="2700000" algn="tl">
                    <a:srgbClr val="C0C0C0"/>
                  </a:outerShdw>
                </a:effectLst>
              </a:rPr>
              <a:t>El </a:t>
            </a:r>
            <a:r>
              <a:rPr lang="en-GB" sz="2400" dirty="0" err="1" smtClean="0">
                <a:solidFill>
                  <a:schemeClr val="bg1"/>
                </a:solidFill>
                <a:effectLst>
                  <a:outerShdw blurRad="38100" dist="38100" dir="2700000" algn="tl">
                    <a:srgbClr val="C0C0C0"/>
                  </a:outerShdw>
                </a:effectLst>
              </a:rPr>
              <a:t>mundo</a:t>
            </a:r>
            <a:r>
              <a:rPr lang="en-GB" sz="2400" dirty="0" smtClean="0">
                <a:solidFill>
                  <a:schemeClr val="bg1"/>
                </a:solidFill>
                <a:effectLst>
                  <a:outerShdw blurRad="38100" dist="38100" dir="2700000" algn="tl">
                    <a:srgbClr val="C0C0C0"/>
                  </a:outerShdw>
                </a:effectLst>
              </a:rPr>
              <a:t> </a:t>
            </a:r>
            <a:r>
              <a:rPr lang="en-GB" sz="2400" dirty="0" err="1" smtClean="0">
                <a:solidFill>
                  <a:schemeClr val="bg1"/>
                </a:solidFill>
                <a:effectLst>
                  <a:outerShdw blurRad="38100" dist="38100" dir="2700000" algn="tl">
                    <a:srgbClr val="C0C0C0"/>
                  </a:outerShdw>
                </a:effectLst>
              </a:rPr>
              <a:t>laboral</a:t>
            </a:r>
            <a:r>
              <a:rPr lang="en-GB" sz="2400" dirty="0" smtClean="0">
                <a:solidFill>
                  <a:schemeClr val="bg1"/>
                </a:solidFill>
                <a:effectLst>
                  <a:outerShdw blurRad="38100" dist="38100" dir="2700000" algn="tl">
                    <a:srgbClr val="C0C0C0"/>
                  </a:outerShdw>
                </a:effectLst>
              </a:rPr>
              <a:t> </a:t>
            </a:r>
            <a:r>
              <a:rPr lang="en-GB" sz="2400" dirty="0" err="1" smtClean="0">
                <a:solidFill>
                  <a:schemeClr val="bg1"/>
                </a:solidFill>
                <a:effectLst>
                  <a:outerShdw blurRad="38100" dist="38100" dir="2700000" algn="tl">
                    <a:srgbClr val="C0C0C0"/>
                  </a:outerShdw>
                </a:effectLst>
              </a:rPr>
              <a:t>está</a:t>
            </a:r>
            <a:r>
              <a:rPr lang="en-GB" sz="2400" dirty="0" smtClean="0">
                <a:solidFill>
                  <a:schemeClr val="bg1"/>
                </a:solidFill>
                <a:effectLst>
                  <a:outerShdw blurRad="38100" dist="38100" dir="2700000" algn="tl">
                    <a:srgbClr val="C0C0C0"/>
                  </a:outerShdw>
                </a:effectLst>
              </a:rPr>
              <a:t> </a:t>
            </a:r>
            <a:r>
              <a:rPr lang="en-GB" sz="2400" dirty="0" err="1" smtClean="0">
                <a:solidFill>
                  <a:schemeClr val="bg1"/>
                </a:solidFill>
                <a:effectLst>
                  <a:outerShdw blurRad="38100" dist="38100" dir="2700000" algn="tl">
                    <a:srgbClr val="C0C0C0"/>
                  </a:outerShdw>
                </a:effectLst>
              </a:rPr>
              <a:t>cambiando</a:t>
            </a:r>
            <a:r>
              <a:rPr lang="en-GB" sz="2400" dirty="0" smtClean="0">
                <a:solidFill>
                  <a:schemeClr val="bg1"/>
                </a:solidFill>
                <a:effectLst>
                  <a:outerShdw blurRad="38100" dist="38100" dir="2700000" algn="tl">
                    <a:srgbClr val="C0C0C0"/>
                  </a:outerShdw>
                </a:effectLst>
              </a:rPr>
              <a:t>…. </a:t>
            </a:r>
            <a:endParaRPr lang="en-GB" sz="2400" dirty="0">
              <a:solidFill>
                <a:schemeClr val="bg1"/>
              </a:solidFill>
              <a:effectLst>
                <a:outerShdw blurRad="38100" dist="38100" dir="2700000" algn="tl">
                  <a:srgbClr val="C0C0C0"/>
                </a:outerShdw>
              </a:effectLst>
            </a:endParaRPr>
          </a:p>
        </p:txBody>
      </p:sp>
      <p:sp>
        <p:nvSpPr>
          <p:cNvPr id="6148" name="Text Box 5"/>
          <p:cNvSpPr txBox="1">
            <a:spLocks noChangeArrowheads="1"/>
          </p:cNvSpPr>
          <p:nvPr/>
        </p:nvSpPr>
        <p:spPr bwMode="auto">
          <a:xfrm>
            <a:off x="3364523" y="2286000"/>
            <a:ext cx="4243754"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eaLnBrk="1" hangingPunct="1">
              <a:spcBef>
                <a:spcPct val="50000"/>
              </a:spcBef>
            </a:pPr>
            <a:endParaRPr lang="es-ES"/>
          </a:p>
        </p:txBody>
      </p:sp>
      <p:sp>
        <p:nvSpPr>
          <p:cNvPr id="2" name="1 Rectángulo"/>
          <p:cNvSpPr/>
          <p:nvPr/>
        </p:nvSpPr>
        <p:spPr>
          <a:xfrm>
            <a:off x="1078523" y="1988840"/>
            <a:ext cx="4572000" cy="2031325"/>
          </a:xfrm>
          <a:prstGeom prst="rect">
            <a:avLst/>
          </a:prstGeom>
        </p:spPr>
        <p:txBody>
          <a:bodyPr>
            <a:spAutoFit/>
          </a:bodyPr>
          <a:lstStyle/>
          <a:p>
            <a:r>
              <a:rPr lang="en-US" i="1" dirty="0"/>
              <a:t>Let’s face it: work is broken. The average knowledge worker spends 19% of every day searching for the information and expertise needed just to get the job done. And another 28% of every day processing email. That’s frustrating, mind-numbing and incredibly unproductive. </a:t>
            </a:r>
            <a:endParaRPr lang="es-ES" i="1" dirty="0"/>
          </a:p>
        </p:txBody>
      </p:sp>
      <p:pic>
        <p:nvPicPr>
          <p:cNvPr id="6" name="Picture 10" descr="PAF193000060"/>
          <p:cNvPicPr>
            <a:picLocks noChangeAspect="1" noChangeArrowheads="1"/>
          </p:cNvPicPr>
          <p:nvPr/>
        </p:nvPicPr>
        <p:blipFill>
          <a:blip r:embed="rId3" cstate="print">
            <a:extLst>
              <a:ext uri="{28A0092B-C50C-407E-A947-70E740481C1C}">
                <a14:useLocalDpi xmlns:a14="http://schemas.microsoft.com/office/drawing/2010/main" xmlns="" val="0"/>
              </a:ext>
            </a:extLst>
          </a:blip>
          <a:srcRect t="11217"/>
          <a:stretch>
            <a:fillRect/>
          </a:stretch>
        </p:blipFill>
        <p:spPr bwMode="auto">
          <a:xfrm>
            <a:off x="5987888" y="4020165"/>
            <a:ext cx="2651287" cy="206179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14858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7"/>
          <p:cNvSpPr>
            <a:spLocks noChangeArrowheads="1"/>
          </p:cNvSpPr>
          <p:nvPr/>
        </p:nvSpPr>
        <p:spPr bwMode="auto">
          <a:xfrm>
            <a:off x="258624" y="350840"/>
            <a:ext cx="6518031" cy="701675"/>
          </a:xfrm>
          <a:prstGeom prst="rect">
            <a:avLst/>
          </a:prstGeom>
          <a:noFill/>
          <a:ln w="9525">
            <a:noFill/>
            <a:round/>
            <a:headEnd/>
            <a:tailEnd/>
          </a:ln>
          <a:effectLst/>
        </p:spPr>
        <p:txBody>
          <a:bodyPr lIns="0" tIns="0" rIns="0" bIns="0" anchor="ctr"/>
          <a:lstStyle/>
          <a:p>
            <a:pPr algn="l" defTabSz="449263">
              <a:buClr>
                <a:srgbClr val="0C2F8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dirty="0">
                <a:solidFill>
                  <a:schemeClr val="bg1"/>
                </a:solidFill>
                <a:effectLst>
                  <a:outerShdw blurRad="38100" dist="38100" dir="2700000" algn="tl">
                    <a:srgbClr val="C0C0C0"/>
                  </a:outerShdw>
                </a:effectLst>
              </a:rPr>
              <a:t> </a:t>
            </a:r>
            <a:r>
              <a:rPr lang="en-GB" sz="2400" dirty="0" smtClean="0">
                <a:solidFill>
                  <a:schemeClr val="bg1"/>
                </a:solidFill>
                <a:effectLst>
                  <a:outerShdw blurRad="38100" dist="38100" dir="2700000" algn="tl">
                    <a:srgbClr val="C0C0C0"/>
                  </a:outerShdw>
                </a:effectLst>
              </a:rPr>
              <a:t>… y </a:t>
            </a:r>
            <a:r>
              <a:rPr lang="en-GB" sz="2400" dirty="0" err="1" smtClean="0">
                <a:solidFill>
                  <a:schemeClr val="bg1"/>
                </a:solidFill>
                <a:effectLst>
                  <a:outerShdw blurRad="38100" dist="38100" dir="2700000" algn="tl">
                    <a:srgbClr val="C0C0C0"/>
                  </a:outerShdw>
                </a:effectLst>
              </a:rPr>
              <a:t>es</a:t>
            </a:r>
            <a:r>
              <a:rPr lang="en-GB" sz="2400" dirty="0" smtClean="0">
                <a:solidFill>
                  <a:schemeClr val="bg1"/>
                </a:solidFill>
                <a:effectLst>
                  <a:outerShdw blurRad="38100" dist="38100" dir="2700000" algn="tl">
                    <a:srgbClr val="C0C0C0"/>
                  </a:outerShdw>
                </a:effectLst>
              </a:rPr>
              <a:t> </a:t>
            </a:r>
            <a:r>
              <a:rPr lang="en-GB" sz="2400" dirty="0" err="1" smtClean="0">
                <a:solidFill>
                  <a:schemeClr val="bg1"/>
                </a:solidFill>
                <a:effectLst>
                  <a:outerShdw blurRad="38100" dist="38100" dir="2700000" algn="tl">
                    <a:srgbClr val="C0C0C0"/>
                  </a:outerShdw>
                </a:effectLst>
              </a:rPr>
              <a:t>cada</a:t>
            </a:r>
            <a:r>
              <a:rPr lang="en-GB" sz="2400" dirty="0" smtClean="0">
                <a:solidFill>
                  <a:schemeClr val="bg1"/>
                </a:solidFill>
                <a:effectLst>
                  <a:outerShdw blurRad="38100" dist="38100" dir="2700000" algn="tl">
                    <a:srgbClr val="C0C0C0"/>
                  </a:outerShdw>
                </a:effectLst>
              </a:rPr>
              <a:t> </a:t>
            </a:r>
            <a:r>
              <a:rPr lang="en-GB" sz="2400" dirty="0" err="1" smtClean="0">
                <a:solidFill>
                  <a:schemeClr val="bg1"/>
                </a:solidFill>
                <a:effectLst>
                  <a:outerShdw blurRad="38100" dist="38100" dir="2700000" algn="tl">
                    <a:srgbClr val="C0C0C0"/>
                  </a:outerShdw>
                </a:effectLst>
              </a:rPr>
              <a:t>vez</a:t>
            </a:r>
            <a:r>
              <a:rPr lang="en-GB" sz="2400" dirty="0" smtClean="0">
                <a:solidFill>
                  <a:schemeClr val="bg1"/>
                </a:solidFill>
                <a:effectLst>
                  <a:outerShdw blurRad="38100" dist="38100" dir="2700000" algn="tl">
                    <a:srgbClr val="C0C0C0"/>
                  </a:outerShdw>
                </a:effectLst>
              </a:rPr>
              <a:t> </a:t>
            </a:r>
            <a:r>
              <a:rPr lang="en-GB" sz="2400" dirty="0" err="1" smtClean="0">
                <a:solidFill>
                  <a:schemeClr val="bg1"/>
                </a:solidFill>
                <a:effectLst>
                  <a:outerShdw blurRad="38100" dist="38100" dir="2700000" algn="tl">
                    <a:srgbClr val="C0C0C0"/>
                  </a:outerShdw>
                </a:effectLst>
              </a:rPr>
              <a:t>más</a:t>
            </a:r>
            <a:r>
              <a:rPr lang="en-GB" sz="2400" dirty="0" smtClean="0">
                <a:solidFill>
                  <a:schemeClr val="bg1"/>
                </a:solidFill>
                <a:effectLst>
                  <a:outerShdw blurRad="38100" dist="38100" dir="2700000" algn="tl">
                    <a:srgbClr val="C0C0C0"/>
                  </a:outerShdw>
                </a:effectLst>
              </a:rPr>
              <a:t> social  </a:t>
            </a:r>
            <a:endParaRPr lang="en-GB" sz="2400" dirty="0">
              <a:solidFill>
                <a:schemeClr val="bg1"/>
              </a:solidFill>
              <a:effectLst>
                <a:outerShdw blurRad="38100" dist="38100" dir="2700000" algn="tl">
                  <a:srgbClr val="C0C0C0"/>
                </a:outerShdw>
              </a:effectLst>
            </a:endParaRPr>
          </a:p>
        </p:txBody>
      </p:sp>
      <p:sp>
        <p:nvSpPr>
          <p:cNvPr id="6148" name="Text Box 5"/>
          <p:cNvSpPr txBox="1">
            <a:spLocks noChangeArrowheads="1"/>
          </p:cNvSpPr>
          <p:nvPr/>
        </p:nvSpPr>
        <p:spPr bwMode="auto">
          <a:xfrm>
            <a:off x="3364523" y="2286000"/>
            <a:ext cx="4243754"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eaLnBrk="1" hangingPunct="1">
              <a:spcBef>
                <a:spcPct val="50000"/>
              </a:spcBef>
            </a:pPr>
            <a:endParaRPr lang="es-ES"/>
          </a:p>
        </p:txBody>
      </p:sp>
      <p:pic>
        <p:nvPicPr>
          <p:cNvPr id="7" name="6 Imagen" descr="http://estaticos01.expansion.com/blogs/lideres-digitales/imagenes_posts/2013/06/12/54978_470x344.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1600" y="1484784"/>
            <a:ext cx="6768752" cy="4392488"/>
          </a:xfrm>
          <a:prstGeom prst="rect">
            <a:avLst/>
          </a:prstGeom>
          <a:noFill/>
          <a:ln>
            <a:noFill/>
          </a:ln>
        </p:spPr>
      </p:pic>
    </p:spTree>
    <p:extLst>
      <p:ext uri="{BB962C8B-B14F-4D97-AF65-F5344CB8AC3E}">
        <p14:creationId xmlns:p14="http://schemas.microsoft.com/office/powerpoint/2010/main" xmlns="" val="33509802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7"/>
          <p:cNvSpPr>
            <a:spLocks noChangeArrowheads="1"/>
          </p:cNvSpPr>
          <p:nvPr/>
        </p:nvSpPr>
        <p:spPr bwMode="auto">
          <a:xfrm>
            <a:off x="257299" y="364695"/>
            <a:ext cx="6518031" cy="701675"/>
          </a:xfrm>
          <a:prstGeom prst="rect">
            <a:avLst/>
          </a:prstGeom>
          <a:noFill/>
          <a:ln w="9525">
            <a:noFill/>
            <a:round/>
            <a:headEnd/>
            <a:tailEnd/>
          </a:ln>
          <a:effectLst/>
        </p:spPr>
        <p:txBody>
          <a:bodyPr lIns="0" tIns="0" rIns="0" bIns="0" anchor="ctr"/>
          <a:lstStyle/>
          <a:p>
            <a:pPr algn="l" defTabSz="449263">
              <a:buClr>
                <a:srgbClr val="0C2F8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dirty="0" smtClean="0">
                <a:solidFill>
                  <a:schemeClr val="bg1"/>
                </a:solidFill>
                <a:effectLst>
                  <a:outerShdw blurRad="38100" dist="38100" dir="2700000" algn="tl">
                    <a:srgbClr val="C0C0C0"/>
                  </a:outerShdw>
                </a:effectLst>
              </a:rPr>
              <a:t>Red Social </a:t>
            </a:r>
            <a:r>
              <a:rPr lang="en-GB" sz="2400" dirty="0" err="1" smtClean="0">
                <a:solidFill>
                  <a:schemeClr val="bg1"/>
                </a:solidFill>
                <a:effectLst>
                  <a:outerShdw blurRad="38100" dist="38100" dir="2700000" algn="tl">
                    <a:srgbClr val="C0C0C0"/>
                  </a:outerShdw>
                </a:effectLst>
              </a:rPr>
              <a:t>Corporativa</a:t>
            </a:r>
            <a:r>
              <a:rPr lang="en-GB" sz="2400" dirty="0" smtClean="0">
                <a:solidFill>
                  <a:schemeClr val="bg1"/>
                </a:solidFill>
                <a:effectLst>
                  <a:outerShdw blurRad="38100" dist="38100" dir="2700000" algn="tl">
                    <a:srgbClr val="C0C0C0"/>
                  </a:outerShdw>
                </a:effectLst>
              </a:rPr>
              <a:t> </a:t>
            </a:r>
            <a:endParaRPr lang="en-GB" sz="2400" dirty="0">
              <a:solidFill>
                <a:schemeClr val="bg1"/>
              </a:solidFill>
              <a:effectLst>
                <a:outerShdw blurRad="38100" dist="38100" dir="2700000" algn="tl">
                  <a:srgbClr val="C0C0C0"/>
                </a:outerShdw>
              </a:effectLst>
            </a:endParaRPr>
          </a:p>
        </p:txBody>
      </p:sp>
      <p:sp>
        <p:nvSpPr>
          <p:cNvPr id="6148" name="Text Box 5"/>
          <p:cNvSpPr txBox="1">
            <a:spLocks noChangeArrowheads="1"/>
          </p:cNvSpPr>
          <p:nvPr/>
        </p:nvSpPr>
        <p:spPr bwMode="auto">
          <a:xfrm>
            <a:off x="3364523" y="2286000"/>
            <a:ext cx="4243754"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eaLnBrk="1" hangingPunct="1">
              <a:spcBef>
                <a:spcPct val="50000"/>
              </a:spcBef>
            </a:pPr>
            <a:endParaRPr lang="es-ES"/>
          </a:p>
        </p:txBody>
      </p:sp>
      <p:sp>
        <p:nvSpPr>
          <p:cNvPr id="4" name="3 CuadroTexto"/>
          <p:cNvSpPr txBox="1"/>
          <p:nvPr/>
        </p:nvSpPr>
        <p:spPr>
          <a:xfrm>
            <a:off x="539552" y="1530658"/>
            <a:ext cx="4464496" cy="1754326"/>
          </a:xfrm>
          <a:prstGeom prst="rect">
            <a:avLst/>
          </a:prstGeom>
          <a:noFill/>
        </p:spPr>
        <p:txBody>
          <a:bodyPr wrap="square" rtlCol="0">
            <a:spAutoFit/>
          </a:bodyPr>
          <a:lstStyle/>
          <a:p>
            <a:pPr marL="285750" indent="-285750">
              <a:buFont typeface="Arial" pitchFamily="34" charset="0"/>
              <a:buChar char="•"/>
            </a:pPr>
            <a:r>
              <a:rPr lang="es-ES_tradnl" dirty="0" smtClean="0"/>
              <a:t>Dirigida a empleados</a:t>
            </a:r>
          </a:p>
          <a:p>
            <a:pPr marL="285750" indent="-285750">
              <a:buFont typeface="Arial" pitchFamily="34" charset="0"/>
              <a:buChar char="•"/>
            </a:pPr>
            <a:r>
              <a:rPr lang="es-ES_tradnl" dirty="0" smtClean="0"/>
              <a:t>Máxima </a:t>
            </a:r>
            <a:r>
              <a:rPr lang="es-ES_tradnl" dirty="0"/>
              <a:t>a</a:t>
            </a:r>
            <a:r>
              <a:rPr lang="es-ES_tradnl" dirty="0" smtClean="0"/>
              <a:t>ccesibilidad </a:t>
            </a:r>
          </a:p>
          <a:p>
            <a:pPr marL="285750" indent="-285750">
              <a:buFont typeface="Arial" pitchFamily="34" charset="0"/>
              <a:buChar char="•"/>
            </a:pPr>
            <a:r>
              <a:rPr lang="es-ES_tradnl" dirty="0" smtClean="0"/>
              <a:t>Nueva herramienta de comunicación</a:t>
            </a:r>
          </a:p>
          <a:p>
            <a:pPr marL="285750" indent="-285750">
              <a:buFont typeface="Arial" pitchFamily="34" charset="0"/>
              <a:buChar char="•"/>
            </a:pPr>
            <a:r>
              <a:rPr lang="es-ES_tradnl" dirty="0" smtClean="0"/>
              <a:t>Evolución de las intranets corporativas</a:t>
            </a:r>
          </a:p>
          <a:p>
            <a:endParaRPr lang="es-ES_tradnl" dirty="0" smtClean="0"/>
          </a:p>
          <a:p>
            <a:endParaRPr lang="es-ES" dirty="0"/>
          </a:p>
        </p:txBody>
      </p:sp>
      <p:pic>
        <p:nvPicPr>
          <p:cNvPr id="9" name="8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9552" y="3284984"/>
            <a:ext cx="3759421" cy="2776821"/>
          </a:xfrm>
          <a:prstGeom prst="rect">
            <a:avLst/>
          </a:prstGeom>
        </p:spPr>
      </p:pic>
      <p:pic>
        <p:nvPicPr>
          <p:cNvPr id="2" name="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961026" y="3051621"/>
            <a:ext cx="971550" cy="466725"/>
          </a:xfrm>
          <a:prstGeom prst="rect">
            <a:avLst/>
          </a:prstGeom>
        </p:spPr>
      </p:pic>
      <p:pic>
        <p:nvPicPr>
          <p:cNvPr id="3" name="2 Imagen"/>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160801" y="4005064"/>
            <a:ext cx="2286000" cy="438150"/>
          </a:xfrm>
          <a:prstGeom prst="rect">
            <a:avLst/>
          </a:prstGeom>
        </p:spPr>
      </p:pic>
      <p:pic>
        <p:nvPicPr>
          <p:cNvPr id="6" name="5 Imagen"/>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652120" y="2052637"/>
            <a:ext cx="1571625" cy="466725"/>
          </a:xfrm>
          <a:prstGeom prst="rect">
            <a:avLst/>
          </a:prstGeom>
        </p:spPr>
      </p:pic>
      <p:pic>
        <p:nvPicPr>
          <p:cNvPr id="7" name="6 Imagen"/>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495907" y="5157192"/>
            <a:ext cx="1828800" cy="381000"/>
          </a:xfrm>
          <a:prstGeom prst="rect">
            <a:avLst/>
          </a:prstGeom>
        </p:spPr>
      </p:pic>
    </p:spTree>
    <p:extLst>
      <p:ext uri="{BB962C8B-B14F-4D97-AF65-F5344CB8AC3E}">
        <p14:creationId xmlns:p14="http://schemas.microsoft.com/office/powerpoint/2010/main" xmlns="" val="34256488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7"/>
          <p:cNvSpPr>
            <a:spLocks noChangeArrowheads="1"/>
          </p:cNvSpPr>
          <p:nvPr/>
        </p:nvSpPr>
        <p:spPr bwMode="auto">
          <a:xfrm>
            <a:off x="257299" y="364695"/>
            <a:ext cx="6518031" cy="701675"/>
          </a:xfrm>
          <a:prstGeom prst="rect">
            <a:avLst/>
          </a:prstGeom>
          <a:noFill/>
          <a:ln w="9525">
            <a:noFill/>
            <a:round/>
            <a:headEnd/>
            <a:tailEnd/>
          </a:ln>
          <a:effectLst/>
        </p:spPr>
        <p:txBody>
          <a:bodyPr lIns="0" tIns="0" rIns="0" bIns="0" anchor="ctr"/>
          <a:lstStyle/>
          <a:p>
            <a:pPr algn="l" defTabSz="449263">
              <a:buClr>
                <a:srgbClr val="0C2F8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dirty="0" smtClean="0">
                <a:solidFill>
                  <a:schemeClr val="bg1"/>
                </a:solidFill>
                <a:effectLst>
                  <a:outerShdw blurRad="38100" dist="38100" dir="2700000" algn="tl">
                    <a:srgbClr val="C0C0C0"/>
                  </a:outerShdw>
                </a:effectLst>
              </a:rPr>
              <a:t>¿</a:t>
            </a:r>
            <a:r>
              <a:rPr lang="en-GB" sz="2400" dirty="0" err="1">
                <a:solidFill>
                  <a:schemeClr val="bg1"/>
                </a:solidFill>
                <a:effectLst>
                  <a:outerShdw blurRad="38100" dist="38100" dir="2700000" algn="tl">
                    <a:srgbClr val="C0C0C0"/>
                  </a:outerShdw>
                </a:effectLst>
              </a:rPr>
              <a:t>Q</a:t>
            </a:r>
            <a:r>
              <a:rPr lang="en-GB" sz="2400" dirty="0" err="1" smtClean="0">
                <a:solidFill>
                  <a:schemeClr val="bg1"/>
                </a:solidFill>
                <a:effectLst>
                  <a:outerShdw blurRad="38100" dist="38100" dir="2700000" algn="tl">
                    <a:srgbClr val="C0C0C0"/>
                  </a:outerShdw>
                </a:effectLst>
              </a:rPr>
              <a:t>ué</a:t>
            </a:r>
            <a:r>
              <a:rPr lang="en-GB" sz="2400" dirty="0" smtClean="0">
                <a:solidFill>
                  <a:schemeClr val="bg1"/>
                </a:solidFill>
                <a:effectLst>
                  <a:outerShdw blurRad="38100" dist="38100" dir="2700000" algn="tl">
                    <a:srgbClr val="C0C0C0"/>
                  </a:outerShdw>
                </a:effectLst>
              </a:rPr>
              <a:t> </a:t>
            </a:r>
            <a:r>
              <a:rPr lang="en-GB" sz="2400" dirty="0" err="1" smtClean="0">
                <a:solidFill>
                  <a:schemeClr val="bg1"/>
                </a:solidFill>
                <a:effectLst>
                  <a:outerShdw blurRad="38100" dist="38100" dir="2700000" algn="tl">
                    <a:srgbClr val="C0C0C0"/>
                  </a:outerShdw>
                </a:effectLst>
              </a:rPr>
              <a:t>está</a:t>
            </a:r>
            <a:r>
              <a:rPr lang="en-GB" sz="2400" dirty="0" smtClean="0">
                <a:solidFill>
                  <a:schemeClr val="bg1"/>
                </a:solidFill>
                <a:effectLst>
                  <a:outerShdw blurRad="38100" dist="38100" dir="2700000" algn="tl">
                    <a:srgbClr val="C0C0C0"/>
                  </a:outerShdw>
                </a:effectLst>
              </a:rPr>
              <a:t> </a:t>
            </a:r>
            <a:r>
              <a:rPr lang="en-GB" sz="2400" dirty="0" err="1" smtClean="0">
                <a:solidFill>
                  <a:schemeClr val="bg1"/>
                </a:solidFill>
                <a:effectLst>
                  <a:outerShdw blurRad="38100" dist="38100" dir="2700000" algn="tl">
                    <a:srgbClr val="C0C0C0"/>
                  </a:outerShdw>
                </a:effectLst>
              </a:rPr>
              <a:t>pasando</a:t>
            </a:r>
            <a:r>
              <a:rPr lang="en-GB" sz="2400" dirty="0" smtClean="0">
                <a:solidFill>
                  <a:schemeClr val="bg1"/>
                </a:solidFill>
                <a:effectLst>
                  <a:outerShdw blurRad="38100" dist="38100" dir="2700000" algn="tl">
                    <a:srgbClr val="C0C0C0"/>
                  </a:outerShdw>
                </a:effectLst>
              </a:rPr>
              <a:t>? </a:t>
            </a:r>
            <a:endParaRPr lang="en-GB" sz="2400" dirty="0">
              <a:solidFill>
                <a:schemeClr val="bg1"/>
              </a:solidFill>
              <a:effectLst>
                <a:outerShdw blurRad="38100" dist="38100" dir="2700000" algn="tl">
                  <a:srgbClr val="C0C0C0"/>
                </a:outerShdw>
              </a:effectLst>
            </a:endParaRPr>
          </a:p>
        </p:txBody>
      </p:sp>
      <p:sp>
        <p:nvSpPr>
          <p:cNvPr id="6148" name="Text Box 5"/>
          <p:cNvSpPr txBox="1">
            <a:spLocks noChangeArrowheads="1"/>
          </p:cNvSpPr>
          <p:nvPr/>
        </p:nvSpPr>
        <p:spPr bwMode="auto">
          <a:xfrm>
            <a:off x="3364523" y="2286000"/>
            <a:ext cx="4243754"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eaLnBrk="1" hangingPunct="1">
              <a:spcBef>
                <a:spcPct val="50000"/>
              </a:spcBef>
            </a:pPr>
            <a:endParaRPr lang="es-ES"/>
          </a:p>
        </p:txBody>
      </p:sp>
      <p:pic>
        <p:nvPicPr>
          <p:cNvPr id="8" name="Picture 9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86400" y="2575627"/>
            <a:ext cx="3270738" cy="227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3 CuadroTexto"/>
          <p:cNvSpPr txBox="1"/>
          <p:nvPr/>
        </p:nvSpPr>
        <p:spPr>
          <a:xfrm>
            <a:off x="4067944" y="1380223"/>
            <a:ext cx="4464496" cy="923330"/>
          </a:xfrm>
          <a:prstGeom prst="rect">
            <a:avLst/>
          </a:prstGeom>
          <a:noFill/>
        </p:spPr>
        <p:txBody>
          <a:bodyPr wrap="square" rtlCol="0">
            <a:spAutoFit/>
          </a:bodyPr>
          <a:lstStyle/>
          <a:p>
            <a:r>
              <a:rPr lang="es-ES_tradnl" dirty="0"/>
              <a:t>Los grandes </a:t>
            </a:r>
            <a:r>
              <a:rPr lang="es-ES_tradnl" dirty="0" err="1"/>
              <a:t>players</a:t>
            </a:r>
            <a:r>
              <a:rPr lang="es-ES_tradnl" dirty="0"/>
              <a:t> tecnológicos han comprado recientemente pequeñas redes sociales (Microsoft, Oracle, </a:t>
            </a:r>
            <a:r>
              <a:rPr lang="es-ES_tradnl" dirty="0" err="1"/>
              <a:t>VMWare</a:t>
            </a:r>
            <a:r>
              <a:rPr lang="es-ES_tradnl" dirty="0" smtClean="0"/>
              <a:t>)</a:t>
            </a:r>
          </a:p>
        </p:txBody>
      </p:sp>
      <p:sp>
        <p:nvSpPr>
          <p:cNvPr id="2" name="1 CuadroTexto"/>
          <p:cNvSpPr txBox="1"/>
          <p:nvPr/>
        </p:nvSpPr>
        <p:spPr>
          <a:xfrm>
            <a:off x="669829" y="2852936"/>
            <a:ext cx="4392488" cy="2862322"/>
          </a:xfrm>
          <a:prstGeom prst="rect">
            <a:avLst/>
          </a:prstGeom>
          <a:noFill/>
        </p:spPr>
        <p:txBody>
          <a:bodyPr wrap="square" rtlCol="0">
            <a:spAutoFit/>
          </a:bodyPr>
          <a:lstStyle/>
          <a:p>
            <a:r>
              <a:rPr lang="es-ES" b="1" dirty="0" err="1"/>
              <a:t>Gartner</a:t>
            </a:r>
            <a:r>
              <a:rPr lang="es-ES" b="1" dirty="0"/>
              <a:t>:</a:t>
            </a:r>
            <a:r>
              <a:rPr lang="es-ES" dirty="0"/>
              <a:t> "En el 2014 el 20% de las organizaciones las tendrán como 1ª herramienta de comunicación"</a:t>
            </a:r>
          </a:p>
          <a:p>
            <a:endParaRPr lang="es-ES" b="1" dirty="0"/>
          </a:p>
          <a:p>
            <a:r>
              <a:rPr lang="es-ES" b="1" dirty="0" err="1"/>
              <a:t>Deloitte</a:t>
            </a:r>
            <a:r>
              <a:rPr lang="es-ES" b="1" dirty="0"/>
              <a:t>:</a:t>
            </a:r>
            <a:r>
              <a:rPr lang="es-ES" dirty="0"/>
              <a:t> “El 90% de las empresas del </a:t>
            </a:r>
            <a:r>
              <a:rPr lang="es-ES" dirty="0" err="1"/>
              <a:t>Fortune</a:t>
            </a:r>
            <a:r>
              <a:rPr lang="es-ES" dirty="0"/>
              <a:t> 500 las habrán implementado a finales de 2013"</a:t>
            </a:r>
          </a:p>
          <a:p>
            <a:endParaRPr lang="es-ES" b="1" dirty="0"/>
          </a:p>
          <a:p>
            <a:r>
              <a:rPr lang="es-ES" b="1" dirty="0" err="1"/>
              <a:t>Forrester</a:t>
            </a:r>
            <a:r>
              <a:rPr lang="es-ES" b="1" dirty="0"/>
              <a:t>:</a:t>
            </a:r>
            <a:r>
              <a:rPr lang="es-ES" dirty="0"/>
              <a:t> "Crecerán a un ritmo del 61% anual hasta el 2016"</a:t>
            </a:r>
          </a:p>
        </p:txBody>
      </p:sp>
    </p:spTree>
    <p:extLst>
      <p:ext uri="{BB962C8B-B14F-4D97-AF65-F5344CB8AC3E}">
        <p14:creationId xmlns:p14="http://schemas.microsoft.com/office/powerpoint/2010/main" xmlns="" val="18851165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7"/>
          <p:cNvSpPr>
            <a:spLocks noChangeArrowheads="1"/>
          </p:cNvSpPr>
          <p:nvPr/>
        </p:nvSpPr>
        <p:spPr bwMode="auto">
          <a:xfrm>
            <a:off x="257299" y="364695"/>
            <a:ext cx="6518031" cy="701675"/>
          </a:xfrm>
          <a:prstGeom prst="rect">
            <a:avLst/>
          </a:prstGeom>
          <a:noFill/>
          <a:ln w="9525">
            <a:noFill/>
            <a:round/>
            <a:headEnd/>
            <a:tailEnd/>
          </a:ln>
          <a:effectLst/>
        </p:spPr>
        <p:txBody>
          <a:bodyPr lIns="0" tIns="0" rIns="0" bIns="0" anchor="ctr"/>
          <a:lstStyle/>
          <a:p>
            <a:pPr algn="l" defTabSz="449263">
              <a:buClr>
                <a:srgbClr val="0C2F8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dirty="0" smtClean="0">
                <a:solidFill>
                  <a:schemeClr val="bg1"/>
                </a:solidFill>
                <a:effectLst>
                  <a:outerShdw blurRad="38100" dist="38100" dir="2700000" algn="tl">
                    <a:srgbClr val="C0C0C0"/>
                  </a:outerShdw>
                </a:effectLst>
              </a:rPr>
              <a:t>¿RSC </a:t>
            </a:r>
            <a:r>
              <a:rPr lang="en-GB" sz="2400" dirty="0" err="1" smtClean="0">
                <a:solidFill>
                  <a:schemeClr val="bg1"/>
                </a:solidFill>
                <a:effectLst>
                  <a:outerShdw blurRad="38100" dist="38100" dir="2700000" algn="tl">
                    <a:srgbClr val="C0C0C0"/>
                  </a:outerShdw>
                </a:effectLst>
              </a:rPr>
              <a:t>para</a:t>
            </a:r>
            <a:r>
              <a:rPr lang="en-GB" sz="2400" dirty="0" smtClean="0">
                <a:solidFill>
                  <a:schemeClr val="bg1"/>
                </a:solidFill>
                <a:effectLst>
                  <a:outerShdw blurRad="38100" dist="38100" dir="2700000" algn="tl">
                    <a:srgbClr val="C0C0C0"/>
                  </a:outerShdw>
                </a:effectLst>
              </a:rPr>
              <a:t> </a:t>
            </a:r>
            <a:r>
              <a:rPr lang="en-GB" sz="2400" dirty="0" err="1" smtClean="0">
                <a:solidFill>
                  <a:schemeClr val="bg1"/>
                </a:solidFill>
                <a:effectLst>
                  <a:outerShdw blurRad="38100" dist="38100" dir="2700000" algn="tl">
                    <a:srgbClr val="C0C0C0"/>
                  </a:outerShdw>
                </a:effectLst>
              </a:rPr>
              <a:t>todos</a:t>
            </a:r>
            <a:r>
              <a:rPr lang="en-GB" sz="2400" dirty="0" smtClean="0">
                <a:solidFill>
                  <a:schemeClr val="bg1"/>
                </a:solidFill>
                <a:effectLst>
                  <a:outerShdw blurRad="38100" dist="38100" dir="2700000" algn="tl">
                    <a:srgbClr val="C0C0C0"/>
                  </a:outerShdw>
                </a:effectLst>
              </a:rPr>
              <a:t>? </a:t>
            </a:r>
            <a:endParaRPr lang="en-GB" sz="2400" dirty="0">
              <a:solidFill>
                <a:schemeClr val="bg1"/>
              </a:solidFill>
              <a:effectLst>
                <a:outerShdw blurRad="38100" dist="38100" dir="2700000" algn="tl">
                  <a:srgbClr val="C0C0C0"/>
                </a:outerShdw>
              </a:effectLst>
            </a:endParaRPr>
          </a:p>
        </p:txBody>
      </p:sp>
      <p:sp>
        <p:nvSpPr>
          <p:cNvPr id="6148" name="Text Box 5"/>
          <p:cNvSpPr txBox="1">
            <a:spLocks noChangeArrowheads="1"/>
          </p:cNvSpPr>
          <p:nvPr/>
        </p:nvSpPr>
        <p:spPr bwMode="auto">
          <a:xfrm>
            <a:off x="3364523" y="2286000"/>
            <a:ext cx="4243754"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eaLnBrk="1" hangingPunct="1">
              <a:spcBef>
                <a:spcPct val="50000"/>
              </a:spcBef>
            </a:pPr>
            <a:endParaRPr lang="es-ES"/>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71663" y="1268761"/>
            <a:ext cx="5400675" cy="48245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2 CuadroTexto"/>
          <p:cNvSpPr txBox="1"/>
          <p:nvPr/>
        </p:nvSpPr>
        <p:spPr>
          <a:xfrm>
            <a:off x="345920" y="6381328"/>
            <a:ext cx="1541086" cy="215444"/>
          </a:xfrm>
          <a:prstGeom prst="rect">
            <a:avLst/>
          </a:prstGeom>
          <a:noFill/>
        </p:spPr>
        <p:txBody>
          <a:bodyPr wrap="square" rtlCol="0">
            <a:spAutoFit/>
          </a:bodyPr>
          <a:lstStyle/>
          <a:p>
            <a:r>
              <a:rPr lang="es-ES_tradnl" sz="800" dirty="0" smtClean="0"/>
              <a:t>Fuente: IOR Digital 2012</a:t>
            </a:r>
            <a:endParaRPr lang="es-ES" sz="800" dirty="0"/>
          </a:p>
        </p:txBody>
      </p:sp>
      <p:sp>
        <p:nvSpPr>
          <p:cNvPr id="6" name="5 CuadroTexto"/>
          <p:cNvSpPr txBox="1"/>
          <p:nvPr/>
        </p:nvSpPr>
        <p:spPr>
          <a:xfrm>
            <a:off x="6775330" y="3357863"/>
            <a:ext cx="1872208" cy="646331"/>
          </a:xfrm>
          <a:prstGeom prst="rect">
            <a:avLst/>
          </a:prstGeom>
          <a:noFill/>
        </p:spPr>
        <p:txBody>
          <a:bodyPr wrap="square" rtlCol="0">
            <a:spAutoFit/>
          </a:bodyPr>
          <a:lstStyle/>
          <a:p>
            <a:r>
              <a:rPr lang="es-ES_tradnl" dirty="0" smtClean="0"/>
              <a:t>Nativos digitales</a:t>
            </a:r>
          </a:p>
          <a:p>
            <a:r>
              <a:rPr lang="es-ES_tradnl" dirty="0" smtClean="0"/>
              <a:t>KIF</a:t>
            </a:r>
            <a:endParaRPr lang="es-ES" dirty="0"/>
          </a:p>
        </p:txBody>
      </p:sp>
      <p:pic>
        <p:nvPicPr>
          <p:cNvPr id="10" name="9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198811" y="4004194"/>
            <a:ext cx="2818931" cy="1599934"/>
          </a:xfrm>
          <a:prstGeom prst="rect">
            <a:avLst/>
          </a:prstGeom>
        </p:spPr>
      </p:pic>
      <p:cxnSp>
        <p:nvCxnSpPr>
          <p:cNvPr id="9" name="8 Conector recto"/>
          <p:cNvCxnSpPr/>
          <p:nvPr/>
        </p:nvCxnSpPr>
        <p:spPr>
          <a:xfrm>
            <a:off x="6775330" y="2780928"/>
            <a:ext cx="9361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11 Conector recto"/>
          <p:cNvCxnSpPr>
            <a:endCxn id="6" idx="0"/>
          </p:cNvCxnSpPr>
          <p:nvPr/>
        </p:nvCxnSpPr>
        <p:spPr>
          <a:xfrm>
            <a:off x="7711434" y="2780928"/>
            <a:ext cx="0" cy="57693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721255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Rectangle 1037"/>
          <p:cNvSpPr>
            <a:spLocks noChangeArrowheads="1"/>
          </p:cNvSpPr>
          <p:nvPr/>
        </p:nvSpPr>
        <p:spPr bwMode="auto">
          <a:xfrm>
            <a:off x="257299" y="364695"/>
            <a:ext cx="6518031" cy="701675"/>
          </a:xfrm>
          <a:prstGeom prst="rect">
            <a:avLst/>
          </a:prstGeom>
          <a:noFill/>
          <a:ln w="9525">
            <a:noFill/>
            <a:round/>
            <a:headEnd/>
            <a:tailEnd/>
          </a:ln>
          <a:effectLst/>
        </p:spPr>
        <p:txBody>
          <a:bodyPr lIns="0" tIns="0" rIns="0" bIns="0" anchor="ctr"/>
          <a:lstStyle/>
          <a:p>
            <a:pPr algn="l" defTabSz="449263">
              <a:buClr>
                <a:srgbClr val="0C2F8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dirty="0" smtClean="0">
                <a:solidFill>
                  <a:schemeClr val="bg1"/>
                </a:solidFill>
                <a:effectLst>
                  <a:outerShdw blurRad="38100" dist="38100" dir="2700000" algn="tl">
                    <a:srgbClr val="C0C0C0"/>
                  </a:outerShdw>
                </a:effectLst>
              </a:rPr>
              <a:t>¿</a:t>
            </a:r>
            <a:r>
              <a:rPr lang="en-GB" sz="2400" dirty="0" err="1">
                <a:solidFill>
                  <a:schemeClr val="bg1"/>
                </a:solidFill>
                <a:effectLst>
                  <a:outerShdw blurRad="38100" dist="38100" dir="2700000" algn="tl">
                    <a:srgbClr val="C0C0C0"/>
                  </a:outerShdw>
                </a:effectLst>
              </a:rPr>
              <a:t>Q</a:t>
            </a:r>
            <a:r>
              <a:rPr lang="en-GB" sz="2400" dirty="0" err="1" smtClean="0">
                <a:solidFill>
                  <a:schemeClr val="bg1"/>
                </a:solidFill>
                <a:effectLst>
                  <a:outerShdw blurRad="38100" dist="38100" dir="2700000" algn="tl">
                    <a:srgbClr val="C0C0C0"/>
                  </a:outerShdw>
                </a:effectLst>
              </a:rPr>
              <a:t>ué</a:t>
            </a:r>
            <a:r>
              <a:rPr lang="en-GB" sz="2400" dirty="0" smtClean="0">
                <a:solidFill>
                  <a:schemeClr val="bg1"/>
                </a:solidFill>
                <a:effectLst>
                  <a:outerShdw blurRad="38100" dist="38100" dir="2700000" algn="tl">
                    <a:srgbClr val="C0C0C0"/>
                  </a:outerShdw>
                </a:effectLst>
              </a:rPr>
              <a:t> </a:t>
            </a:r>
            <a:r>
              <a:rPr lang="en-GB" sz="2400" dirty="0" err="1" smtClean="0">
                <a:solidFill>
                  <a:schemeClr val="bg1"/>
                </a:solidFill>
                <a:effectLst>
                  <a:outerShdw blurRad="38100" dist="38100" dir="2700000" algn="tl">
                    <a:srgbClr val="C0C0C0"/>
                  </a:outerShdw>
                </a:effectLst>
              </a:rPr>
              <a:t>puede</a:t>
            </a:r>
            <a:r>
              <a:rPr lang="en-GB" sz="2400" dirty="0" smtClean="0">
                <a:solidFill>
                  <a:schemeClr val="bg1"/>
                </a:solidFill>
                <a:effectLst>
                  <a:outerShdw blurRad="38100" dist="38100" dir="2700000" algn="tl">
                    <a:srgbClr val="C0C0C0"/>
                  </a:outerShdw>
                </a:effectLst>
              </a:rPr>
              <a:t> </a:t>
            </a:r>
            <a:r>
              <a:rPr lang="en-GB" sz="2400" dirty="0" err="1" smtClean="0">
                <a:solidFill>
                  <a:schemeClr val="bg1"/>
                </a:solidFill>
                <a:effectLst>
                  <a:outerShdw blurRad="38100" dist="38100" dir="2700000" algn="tl">
                    <a:srgbClr val="C0C0C0"/>
                  </a:outerShdw>
                </a:effectLst>
              </a:rPr>
              <a:t>hacer</a:t>
            </a:r>
            <a:r>
              <a:rPr lang="en-GB" sz="2400" dirty="0" smtClean="0">
                <a:solidFill>
                  <a:schemeClr val="bg1"/>
                </a:solidFill>
                <a:effectLst>
                  <a:outerShdw blurRad="38100" dist="38100" dir="2700000" algn="tl">
                    <a:srgbClr val="C0C0C0"/>
                  </a:outerShdw>
                </a:effectLst>
              </a:rPr>
              <a:t> </a:t>
            </a:r>
            <a:r>
              <a:rPr lang="en-GB" sz="2400" dirty="0" err="1" smtClean="0">
                <a:solidFill>
                  <a:schemeClr val="bg1"/>
                </a:solidFill>
                <a:effectLst>
                  <a:outerShdw blurRad="38100" dist="38100" dir="2700000" algn="tl">
                    <a:srgbClr val="C0C0C0"/>
                  </a:outerShdw>
                </a:effectLst>
              </a:rPr>
              <a:t>por</a:t>
            </a:r>
            <a:r>
              <a:rPr lang="en-GB" sz="2400" dirty="0" smtClean="0">
                <a:solidFill>
                  <a:schemeClr val="bg1"/>
                </a:solidFill>
                <a:effectLst>
                  <a:outerShdw blurRad="38100" dist="38100" dir="2700000" algn="tl">
                    <a:srgbClr val="C0C0C0"/>
                  </a:outerShdw>
                </a:effectLst>
              </a:rPr>
              <a:t> </a:t>
            </a:r>
            <a:r>
              <a:rPr lang="en-GB" sz="2400" dirty="0" err="1" smtClean="0">
                <a:solidFill>
                  <a:schemeClr val="bg1"/>
                </a:solidFill>
                <a:effectLst>
                  <a:outerShdw blurRad="38100" dist="38100" dir="2700000" algn="tl">
                    <a:srgbClr val="C0C0C0"/>
                  </a:outerShdw>
                </a:effectLst>
              </a:rPr>
              <a:t>mí</a:t>
            </a:r>
            <a:r>
              <a:rPr lang="en-GB" sz="2400" dirty="0" smtClean="0">
                <a:solidFill>
                  <a:schemeClr val="bg1"/>
                </a:solidFill>
                <a:effectLst>
                  <a:outerShdw blurRad="38100" dist="38100" dir="2700000" algn="tl">
                    <a:srgbClr val="C0C0C0"/>
                  </a:outerShdw>
                </a:effectLst>
              </a:rPr>
              <a:t>? </a:t>
            </a:r>
            <a:endParaRPr lang="en-GB" sz="2400" dirty="0">
              <a:solidFill>
                <a:schemeClr val="bg1"/>
              </a:solidFill>
              <a:effectLst>
                <a:outerShdw blurRad="38100" dist="38100" dir="2700000" algn="tl">
                  <a:srgbClr val="C0C0C0"/>
                </a:outerShdw>
              </a:effectLst>
            </a:endParaRPr>
          </a:p>
        </p:txBody>
      </p:sp>
      <p:sp>
        <p:nvSpPr>
          <p:cNvPr id="6148" name="Text Box 5"/>
          <p:cNvSpPr txBox="1">
            <a:spLocks noChangeArrowheads="1"/>
          </p:cNvSpPr>
          <p:nvPr/>
        </p:nvSpPr>
        <p:spPr bwMode="auto">
          <a:xfrm>
            <a:off x="3364523" y="2286000"/>
            <a:ext cx="4243754"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eaLnBrk="1" hangingPunct="1">
              <a:spcBef>
                <a:spcPct val="50000"/>
              </a:spcBef>
            </a:pPr>
            <a:endParaRPr lang="es-ES"/>
          </a:p>
        </p:txBody>
      </p:sp>
      <p:sp>
        <p:nvSpPr>
          <p:cNvPr id="3" name="Rectangle 2"/>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4" name="Rectangle 3"/>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6" name="Rectangle 4"/>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7" name="Rectangle 5"/>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8" name="Rectangle 6"/>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9" name="Rectangle 7"/>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0" name="Rectangle 8"/>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1" name="Rectangle 9"/>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2" name="Rectangle 10"/>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3" name="Rectangle 11"/>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4" name="Rectangle 12"/>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5" name="Rectangle 13"/>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6" name="Rectangle 15"/>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7" name="Rectangle 16"/>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200" b="0" i="0" u="none" strike="noStrike" cap="none" normalizeH="0" baseline="0" smtClean="0">
                <a:ln>
                  <a:noFill/>
                </a:ln>
                <a:solidFill>
                  <a:srgbClr val="585E61"/>
                </a:solidFill>
                <a:effectLst/>
                <a:latin typeface="inherit"/>
                <a:cs typeface="Arial" pitchFamily="34" charset="0"/>
              </a:rPr>
              <a:t>Discover the power of Socialcast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17"/>
          <p:cNvSpPr>
            <a:spLocks noChangeArrowheads="1"/>
          </p:cNvSpPr>
          <p:nvPr/>
        </p:nvSpPr>
        <p:spPr bwMode="auto">
          <a:xfrm>
            <a:off x="895350" y="68732400"/>
            <a:ext cx="2355850" cy="0"/>
          </a:xfrm>
          <a:prstGeom prst="rect">
            <a:avLst/>
          </a:prstGeom>
          <a:solidFill>
            <a:srgbClr val="28363E"/>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9" name="Rectangle 18"/>
          <p:cNvSpPr>
            <a:spLocks noChangeArrowheads="1"/>
          </p:cNvSpPr>
          <p:nvPr/>
        </p:nvSpPr>
        <p:spPr bwMode="auto">
          <a:xfrm>
            <a:off x="895350" y="68732400"/>
            <a:ext cx="2355850" cy="45720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200" b="0" i="0" u="none" strike="noStrike" cap="none" normalizeH="0" baseline="0" smtClean="0">
                <a:ln>
                  <a:noFill/>
                </a:ln>
                <a:solidFill>
                  <a:srgbClr val="DCE2E5"/>
                </a:solidFill>
                <a:effectLst/>
                <a:latin typeface="Open Sans"/>
                <a:cs typeface="Arial" pitchFamily="34" charset="0"/>
              </a:rPr>
              <a:t>Socialcast brings social networking to the enterprise, offering people a better way to work. A single unified workspace centralizes everything you need to connect with people, find information, work on projects and focus on the things that matter. Discover why thousands of companies around the world use Socialcast.</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rgbClr val="DFECF3"/>
                </a:solidFill>
                <a:effectLst/>
                <a:latin typeface="Arial" pitchFamily="34" charset="0"/>
                <a:cs typeface="Arial" pitchFamily="34" charset="0"/>
                <a:hlinkClick r:id="rId3"/>
              </a:rPr>
              <a:t>Sign Up</a:t>
            </a:r>
            <a:endParaRPr kumimoji="0" lang="es-ES" sz="800" b="0" i="0" u="none" strike="noStrike" cap="none" normalizeH="0" baseline="0" smtClean="0">
              <a:ln>
                <a:noFill/>
              </a:ln>
              <a:solidFill>
                <a:schemeClr val="tx1"/>
              </a:solidFill>
              <a:effectLst/>
              <a:latin typeface="Open San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19"/>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21" name="Rectangle 20"/>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22" name="Rectangle 21"/>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23" name="Rectangle 22"/>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24" name="Rectangle 23"/>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25" name="Rectangle 24"/>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26" name="Rectangle 25"/>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27" name="Rectangle 26"/>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28" name="Rectangle 27"/>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29" name="Rectangle 28"/>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30" name="Rectangle 29"/>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31" name="Rectangle 30"/>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6144" name="Rectangle 31"/>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6145" name="Rectangle 33"/>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6146" name="Rectangle 34"/>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pPr marL="0" marR="0" lvl="0" indent="33338" algn="l" defTabSz="914400" rtl="0" eaLnBrk="1" fontAlgn="base" latinLnBrk="0" hangingPunct="1">
              <a:lnSpc>
                <a:spcPct val="100000"/>
              </a:lnSpc>
              <a:spcBef>
                <a:spcPct val="0"/>
              </a:spcBef>
              <a:spcAft>
                <a:spcPct val="0"/>
              </a:spcAft>
              <a:buClrTx/>
              <a:buSzTx/>
              <a:buFontTx/>
              <a:buNone/>
              <a:tabLst/>
            </a:pPr>
            <a:r>
              <a:rPr kumimoji="0" lang="es-ES" sz="1500" b="0" i="0" u="none" strike="noStrike" cap="none" normalizeH="0" baseline="0" smtClean="0">
                <a:ln>
                  <a:noFill/>
                </a:ln>
                <a:solidFill>
                  <a:srgbClr val="8E979C"/>
                </a:solidFill>
                <a:effectLst/>
                <a:latin typeface="Open Sans"/>
                <a:cs typeface="Arial" pitchFamily="34" charset="0"/>
              </a:rPr>
              <a:t>Find What You Need </a:t>
            </a:r>
          </a:p>
          <a:p>
            <a:pPr marL="0" marR="0" lvl="0" indent="33338"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147" name="Rectangle 35"/>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6149" name="Rectangle 36"/>
          <p:cNvSpPr>
            <a:spLocks noChangeArrowheads="1"/>
          </p:cNvSpPr>
          <p:nvPr/>
        </p:nvSpPr>
        <p:spPr bwMode="auto">
          <a:xfrm>
            <a:off x="895350" y="68732400"/>
            <a:ext cx="2355850" cy="45720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200" b="0" i="0" u="none" strike="noStrike" cap="none" normalizeH="0" baseline="0" smtClean="0">
                <a:ln>
                  <a:noFill/>
                </a:ln>
                <a:solidFill>
                  <a:srgbClr val="DCE2E5"/>
                </a:solidFill>
                <a:effectLst/>
                <a:latin typeface="Open Sans"/>
                <a:cs typeface="Arial" pitchFamily="34" charset="0"/>
              </a:rPr>
              <a:t>Comprehensive search functionality allows you to quickly surface the information you need.</a:t>
            </a:r>
            <a:endParaRPr kumimoji="0" lang="es-ES" sz="800" b="0" i="0" u="none" strike="noStrike" cap="none" normalizeH="0" baseline="0" smtClean="0">
              <a:ln>
                <a:noFill/>
              </a:ln>
              <a:solidFill>
                <a:schemeClr val="tx1"/>
              </a:solidFill>
              <a:effectLst/>
              <a:latin typeface="Open San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150" name="Rectangle 37"/>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rgbClr val="60AFDB"/>
                </a:solidFill>
                <a:effectLst/>
                <a:latin typeface="Open Sans"/>
                <a:cs typeface="Arial" pitchFamily="34" charset="0"/>
                <a:hlinkClick r:id="rId4"/>
              </a:rPr>
              <a:t>Learn more</a:t>
            </a:r>
            <a:endParaRPr kumimoji="0" lang="es-ES" sz="800" b="0" i="0" u="none" strike="noStrike" cap="none" normalizeH="0" baseline="0" smtClean="0">
              <a:ln>
                <a:noFill/>
              </a:ln>
              <a:solidFill>
                <a:schemeClr val="tx1"/>
              </a:solidFill>
              <a:effectLst/>
              <a:latin typeface="Open San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151" name="Rectangle 38"/>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6152" name="Rectangle 39"/>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6153" name="Rectangle 40"/>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6154" name="Rectangle 42"/>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6155" name="Rectangle 43"/>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pPr marL="0" marR="0" lvl="0" indent="33338" algn="l" defTabSz="914400" rtl="0" eaLnBrk="1" fontAlgn="base" latinLnBrk="0" hangingPunct="1">
              <a:lnSpc>
                <a:spcPct val="100000"/>
              </a:lnSpc>
              <a:spcBef>
                <a:spcPct val="0"/>
              </a:spcBef>
              <a:spcAft>
                <a:spcPct val="0"/>
              </a:spcAft>
              <a:buClrTx/>
              <a:buSzTx/>
              <a:buFontTx/>
              <a:buNone/>
              <a:tabLst/>
            </a:pPr>
            <a:r>
              <a:rPr kumimoji="0" lang="es-ES" sz="2200" b="0" i="0" u="none" strike="noStrike" cap="none" normalizeH="0" baseline="0" smtClean="0">
                <a:ln>
                  <a:noFill/>
                </a:ln>
                <a:solidFill>
                  <a:srgbClr val="DCE2E5"/>
                </a:solidFill>
                <a:effectLst/>
                <a:latin typeface="Open Sans"/>
                <a:cs typeface="Arial" pitchFamily="34" charset="0"/>
              </a:rPr>
              <a:t>Customize Your Community</a:t>
            </a:r>
            <a:endParaRPr kumimoji="0" lang="es-ES" sz="1500" b="0" i="0" u="none" strike="noStrike" cap="none" normalizeH="0" baseline="0" smtClean="0">
              <a:ln>
                <a:noFill/>
              </a:ln>
              <a:solidFill>
                <a:srgbClr val="8E979C"/>
              </a:solidFill>
              <a:effectLst/>
              <a:latin typeface="Open Sans"/>
              <a:cs typeface="Arial" pitchFamily="34" charset="0"/>
            </a:endParaRPr>
          </a:p>
          <a:p>
            <a:pPr marL="0" marR="0" lvl="0" indent="33338"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156" name="Rectangle 44"/>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6157" name="Rectangle 45"/>
          <p:cNvSpPr>
            <a:spLocks noChangeArrowheads="1"/>
          </p:cNvSpPr>
          <p:nvPr/>
        </p:nvSpPr>
        <p:spPr bwMode="auto">
          <a:xfrm>
            <a:off x="895350" y="68732400"/>
            <a:ext cx="2355850" cy="45720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200" b="0" i="0" u="none" strike="noStrike" cap="none" normalizeH="0" baseline="0" smtClean="0">
                <a:ln>
                  <a:noFill/>
                </a:ln>
                <a:solidFill>
                  <a:srgbClr val="DCE2E5"/>
                </a:solidFill>
                <a:effectLst/>
                <a:latin typeface="Open Sans"/>
                <a:cs typeface="Arial" pitchFamily="34" charset="0"/>
              </a:rPr>
              <a:t>Easy-to-use Socialcast tools let you decide what features fit your needs. You can also create a custom look to align to your brand.</a:t>
            </a:r>
            <a:endParaRPr kumimoji="0" lang="es-ES" sz="800" b="0" i="0" u="none" strike="noStrike" cap="none" normalizeH="0" baseline="0" smtClean="0">
              <a:ln>
                <a:noFill/>
              </a:ln>
              <a:solidFill>
                <a:schemeClr val="tx1"/>
              </a:solidFill>
              <a:effectLst/>
              <a:latin typeface="Open San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158" name="Rectangle 46"/>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rgbClr val="60AFDB"/>
                </a:solidFill>
                <a:effectLst/>
                <a:latin typeface="Open Sans"/>
                <a:cs typeface="Arial" pitchFamily="34" charset="0"/>
                <a:hlinkClick r:id="rId5"/>
              </a:rPr>
              <a:t>Learn more</a:t>
            </a:r>
            <a:endParaRPr kumimoji="0" lang="es-ES" sz="800" b="0" i="0" u="none" strike="noStrike" cap="none" normalizeH="0" baseline="0" smtClean="0">
              <a:ln>
                <a:noFill/>
              </a:ln>
              <a:solidFill>
                <a:schemeClr val="tx1"/>
              </a:solidFill>
              <a:effectLst/>
              <a:latin typeface="Open San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159" name="Rectangle 47"/>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6160" name="Rectangle 48"/>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6161" name="Rectangle 49"/>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6162" name="Rectangle 51"/>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6163" name="Rectangle 52"/>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pPr marL="0" marR="0" lvl="0" indent="33338" algn="l" defTabSz="914400" rtl="0" eaLnBrk="1" fontAlgn="base" latinLnBrk="0" hangingPunct="1">
              <a:lnSpc>
                <a:spcPct val="100000"/>
              </a:lnSpc>
              <a:spcBef>
                <a:spcPct val="0"/>
              </a:spcBef>
              <a:spcAft>
                <a:spcPct val="0"/>
              </a:spcAft>
              <a:buClrTx/>
              <a:buSzTx/>
              <a:buFontTx/>
              <a:buNone/>
              <a:tabLst/>
            </a:pPr>
            <a:r>
              <a:rPr kumimoji="0" lang="es-ES" sz="1500" b="0" i="0" u="none" strike="noStrike" cap="none" normalizeH="0" baseline="0" smtClean="0">
                <a:ln>
                  <a:noFill/>
                </a:ln>
                <a:solidFill>
                  <a:srgbClr val="8E979C"/>
                </a:solidFill>
                <a:effectLst/>
                <a:latin typeface="Open Sans"/>
                <a:cs typeface="Arial" pitchFamily="34" charset="0"/>
              </a:rPr>
              <a:t>Make Connections </a:t>
            </a:r>
          </a:p>
          <a:p>
            <a:pPr marL="0" marR="0" lvl="0" indent="33338"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164" name="Rectangle 53"/>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6165" name="Rectangle 54"/>
          <p:cNvSpPr>
            <a:spLocks noChangeArrowheads="1"/>
          </p:cNvSpPr>
          <p:nvPr/>
        </p:nvSpPr>
        <p:spPr bwMode="auto">
          <a:xfrm>
            <a:off x="895350" y="68732400"/>
            <a:ext cx="2355850" cy="45720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200" b="0" i="0" u="none" strike="noStrike" cap="none" normalizeH="0" baseline="0" smtClean="0">
                <a:ln>
                  <a:noFill/>
                </a:ln>
                <a:solidFill>
                  <a:srgbClr val="DCE2E5"/>
                </a:solidFill>
                <a:effectLst/>
                <a:latin typeface="Open Sans"/>
                <a:cs typeface="Arial" pitchFamily="34" charset="0"/>
              </a:rPr>
              <a:t>In-depth profiles make it easier to identify key individuals in your organization with the right expertise and shared interests.</a:t>
            </a:r>
            <a:endParaRPr kumimoji="0" lang="es-ES" sz="800" b="0" i="0" u="none" strike="noStrike" cap="none" normalizeH="0" baseline="0" smtClean="0">
              <a:ln>
                <a:noFill/>
              </a:ln>
              <a:solidFill>
                <a:schemeClr val="tx1"/>
              </a:solidFill>
              <a:effectLst/>
              <a:latin typeface="Open San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166" name="Rectangle 55"/>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rgbClr val="60AFDB"/>
                </a:solidFill>
                <a:effectLst/>
                <a:latin typeface="Open Sans"/>
                <a:cs typeface="Arial" pitchFamily="34" charset="0"/>
                <a:hlinkClick r:id="rId6"/>
              </a:rPr>
              <a:t>Learn more</a:t>
            </a:r>
            <a:endParaRPr kumimoji="0" lang="es-ES" sz="800" b="0" i="0" u="none" strike="noStrike" cap="none" normalizeH="0" baseline="0" smtClean="0">
              <a:ln>
                <a:noFill/>
              </a:ln>
              <a:solidFill>
                <a:schemeClr val="tx1"/>
              </a:solidFill>
              <a:effectLst/>
              <a:latin typeface="Open San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167" name="Rectangle 56"/>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6168" name="Rectangle 57"/>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6169" name="Rectangle 58"/>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6170" name="Rectangle 60"/>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6171" name="Rectangle 61"/>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pPr marL="0" marR="0" lvl="0" indent="33338" algn="l" defTabSz="914400" rtl="0" eaLnBrk="1" fontAlgn="base" latinLnBrk="0" hangingPunct="1">
              <a:lnSpc>
                <a:spcPct val="100000"/>
              </a:lnSpc>
              <a:spcBef>
                <a:spcPct val="0"/>
              </a:spcBef>
              <a:spcAft>
                <a:spcPct val="0"/>
              </a:spcAft>
              <a:buClrTx/>
              <a:buSzTx/>
              <a:buFontTx/>
              <a:buNone/>
              <a:tabLst/>
            </a:pPr>
            <a:r>
              <a:rPr kumimoji="0" lang="es-ES" sz="2200" b="0" i="0" u="none" strike="noStrike" cap="none" normalizeH="0" baseline="0" smtClean="0">
                <a:ln>
                  <a:noFill/>
                </a:ln>
                <a:solidFill>
                  <a:srgbClr val="DCE2E5"/>
                </a:solidFill>
                <a:effectLst/>
                <a:latin typeface="Open Sans"/>
                <a:cs typeface="Arial" pitchFamily="34" charset="0"/>
              </a:rPr>
              <a:t>Tap Into Knowledge</a:t>
            </a:r>
            <a:endParaRPr kumimoji="0" lang="es-ES" sz="1500" b="0" i="0" u="none" strike="noStrike" cap="none" normalizeH="0" baseline="0" smtClean="0">
              <a:ln>
                <a:noFill/>
              </a:ln>
              <a:solidFill>
                <a:srgbClr val="8E979C"/>
              </a:solidFill>
              <a:effectLst/>
              <a:latin typeface="Open Sans"/>
              <a:cs typeface="Arial" pitchFamily="34" charset="0"/>
            </a:endParaRPr>
          </a:p>
          <a:p>
            <a:pPr marL="0" marR="0" lvl="0" indent="33338"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172" name="Rectangle 62"/>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6173" name="Rectangle 63"/>
          <p:cNvSpPr>
            <a:spLocks noChangeArrowheads="1"/>
          </p:cNvSpPr>
          <p:nvPr/>
        </p:nvSpPr>
        <p:spPr bwMode="auto">
          <a:xfrm>
            <a:off x="895350" y="68732400"/>
            <a:ext cx="2355850" cy="45720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200" b="0" i="0" u="none" strike="noStrike" cap="none" normalizeH="0" baseline="0" smtClean="0">
                <a:ln>
                  <a:noFill/>
                </a:ln>
                <a:solidFill>
                  <a:srgbClr val="DCE2E5"/>
                </a:solidFill>
                <a:effectLst/>
                <a:latin typeface="Open Sans"/>
                <a:cs typeface="Arial" pitchFamily="34" charset="0"/>
              </a:rPr>
              <a:t>Unlock insights and expertise within your organization to solve problems and overcome roadblocks.</a:t>
            </a:r>
            <a:endParaRPr kumimoji="0" lang="es-ES" sz="800" b="0" i="0" u="none" strike="noStrike" cap="none" normalizeH="0" baseline="0" smtClean="0">
              <a:ln>
                <a:noFill/>
              </a:ln>
              <a:solidFill>
                <a:schemeClr val="tx1"/>
              </a:solidFill>
              <a:effectLst/>
              <a:latin typeface="Open San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174" name="Rectangle 64"/>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rgbClr val="60AFDB"/>
                </a:solidFill>
                <a:effectLst/>
                <a:latin typeface="Open Sans"/>
                <a:cs typeface="Arial" pitchFamily="34" charset="0"/>
                <a:hlinkClick r:id="rId7"/>
              </a:rPr>
              <a:t>Learn more</a:t>
            </a:r>
            <a:endParaRPr kumimoji="0" lang="es-ES" sz="800" b="0" i="0" u="none" strike="noStrike" cap="none" normalizeH="0" baseline="0" smtClean="0">
              <a:ln>
                <a:noFill/>
              </a:ln>
              <a:solidFill>
                <a:schemeClr val="tx1"/>
              </a:solidFill>
              <a:effectLst/>
              <a:latin typeface="Open San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175" name="Rectangle 65"/>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024" name="Rectangle 66"/>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025" name="Rectangle 67"/>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026" name="Rectangle 69"/>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027" name="Rectangle 70"/>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pPr marL="0" marR="0" lvl="0" indent="33338" algn="l" defTabSz="914400" rtl="0" eaLnBrk="1" fontAlgn="base" latinLnBrk="0" hangingPunct="1">
              <a:lnSpc>
                <a:spcPct val="100000"/>
              </a:lnSpc>
              <a:spcBef>
                <a:spcPct val="0"/>
              </a:spcBef>
              <a:spcAft>
                <a:spcPct val="0"/>
              </a:spcAft>
              <a:buClrTx/>
              <a:buSzTx/>
              <a:buFontTx/>
              <a:buNone/>
              <a:tabLst/>
            </a:pPr>
            <a:r>
              <a:rPr kumimoji="0" lang="es-ES" sz="2200" b="0" i="0" u="none" strike="noStrike" cap="none" normalizeH="0" baseline="0" smtClean="0">
                <a:ln>
                  <a:noFill/>
                </a:ln>
                <a:solidFill>
                  <a:srgbClr val="DCE2E5"/>
                </a:solidFill>
                <a:effectLst/>
                <a:latin typeface="Open Sans"/>
                <a:cs typeface="Arial" pitchFamily="34" charset="0"/>
              </a:rPr>
              <a:t>Power Through Projects</a:t>
            </a:r>
            <a:endParaRPr kumimoji="0" lang="es-ES" sz="1500" b="0" i="0" u="none" strike="noStrike" cap="none" normalizeH="0" baseline="0" smtClean="0">
              <a:ln>
                <a:noFill/>
              </a:ln>
              <a:solidFill>
                <a:srgbClr val="8E979C"/>
              </a:solidFill>
              <a:effectLst/>
              <a:latin typeface="Open Sans"/>
              <a:cs typeface="Arial" pitchFamily="34" charset="0"/>
            </a:endParaRPr>
          </a:p>
          <a:p>
            <a:pPr marL="0" marR="0" lvl="0" indent="33338"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28" name="Rectangle 71"/>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029" name="Rectangle 72"/>
          <p:cNvSpPr>
            <a:spLocks noChangeArrowheads="1"/>
          </p:cNvSpPr>
          <p:nvPr/>
        </p:nvSpPr>
        <p:spPr bwMode="auto">
          <a:xfrm>
            <a:off x="895350" y="68732400"/>
            <a:ext cx="2355850" cy="45720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200" b="0" i="0" u="none" strike="noStrike" cap="none" normalizeH="0" baseline="0" smtClean="0">
                <a:ln>
                  <a:noFill/>
                </a:ln>
                <a:solidFill>
                  <a:srgbClr val="DCE2E5"/>
                </a:solidFill>
                <a:effectLst/>
                <a:latin typeface="Open Sans"/>
                <a:cs typeface="Arial" pitchFamily="34" charset="0"/>
              </a:rPr>
              <a:t>Track progress, assign deliverables, set deadlines and keep your teams moving forward with Socialcast Projects.</a:t>
            </a:r>
            <a:endParaRPr kumimoji="0" lang="es-ES" sz="800" b="0" i="0" u="none" strike="noStrike" cap="none" normalizeH="0" baseline="0" smtClean="0">
              <a:ln>
                <a:noFill/>
              </a:ln>
              <a:solidFill>
                <a:schemeClr val="tx1"/>
              </a:solidFill>
              <a:effectLst/>
              <a:latin typeface="Open San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30" name="Rectangle 73"/>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rgbClr val="60AFDB"/>
                </a:solidFill>
                <a:effectLst/>
                <a:latin typeface="Open Sans"/>
                <a:cs typeface="Arial" pitchFamily="34" charset="0"/>
                <a:hlinkClick r:id="rId8"/>
              </a:rPr>
              <a:t>Learn more</a:t>
            </a:r>
            <a:endParaRPr kumimoji="0" lang="es-ES" sz="800" b="0" i="0" u="none" strike="noStrike" cap="none" normalizeH="0" baseline="0" smtClean="0">
              <a:ln>
                <a:noFill/>
              </a:ln>
              <a:solidFill>
                <a:schemeClr val="tx1"/>
              </a:solidFill>
              <a:effectLst/>
              <a:latin typeface="Open San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31" name="Rectangle 74"/>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032" name="Rectangle 75"/>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033" name="Rectangle 76"/>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034" name="Rectangle 78"/>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035" name="Rectangle 79"/>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pPr marL="0" marR="0" lvl="0" indent="33338" algn="l" defTabSz="914400" rtl="0" eaLnBrk="1" fontAlgn="base" latinLnBrk="0" hangingPunct="1">
              <a:lnSpc>
                <a:spcPct val="100000"/>
              </a:lnSpc>
              <a:spcBef>
                <a:spcPct val="0"/>
              </a:spcBef>
              <a:spcAft>
                <a:spcPct val="0"/>
              </a:spcAft>
              <a:buClrTx/>
              <a:buSzTx/>
              <a:buFontTx/>
              <a:buNone/>
              <a:tabLst/>
            </a:pPr>
            <a:r>
              <a:rPr kumimoji="0" lang="es-ES" sz="2200" b="0" i="0" u="none" strike="noStrike" cap="none" normalizeH="0" baseline="0" smtClean="0">
                <a:ln>
                  <a:noFill/>
                </a:ln>
                <a:solidFill>
                  <a:srgbClr val="DCE2E5"/>
                </a:solidFill>
                <a:effectLst/>
                <a:latin typeface="Open Sans"/>
                <a:cs typeface="Arial" pitchFamily="34" charset="0"/>
              </a:rPr>
              <a:t>Streamline Conversations</a:t>
            </a:r>
            <a:endParaRPr kumimoji="0" lang="es-ES" sz="1500" b="0" i="0" u="none" strike="noStrike" cap="none" normalizeH="0" baseline="0" smtClean="0">
              <a:ln>
                <a:noFill/>
              </a:ln>
              <a:solidFill>
                <a:srgbClr val="8E979C"/>
              </a:solidFill>
              <a:effectLst/>
              <a:latin typeface="Open Sans"/>
              <a:cs typeface="Arial" pitchFamily="34" charset="0"/>
            </a:endParaRPr>
          </a:p>
          <a:p>
            <a:pPr marL="0" marR="0" lvl="0" indent="33338"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80"/>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037" name="Rectangle 81"/>
          <p:cNvSpPr>
            <a:spLocks noChangeArrowheads="1"/>
          </p:cNvSpPr>
          <p:nvPr/>
        </p:nvSpPr>
        <p:spPr bwMode="auto">
          <a:xfrm>
            <a:off x="895350" y="68732400"/>
            <a:ext cx="2355850" cy="45720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200" b="0" i="0" u="none" strike="noStrike" cap="none" normalizeH="0" baseline="0" smtClean="0">
                <a:ln>
                  <a:noFill/>
                </a:ln>
                <a:solidFill>
                  <a:srgbClr val="DCE2E5"/>
                </a:solidFill>
                <a:effectLst/>
                <a:latin typeface="Open Sans"/>
                <a:cs typeface="Arial" pitchFamily="34" charset="0"/>
              </a:rPr>
              <a:t>Socialcast seamlessly connects everyone in your community so people can have conversations, share information and get more done.</a:t>
            </a:r>
            <a:endParaRPr kumimoji="0" lang="es-ES" sz="800" b="0" i="0" u="none" strike="noStrike" cap="none" normalizeH="0" baseline="0" smtClean="0">
              <a:ln>
                <a:noFill/>
              </a:ln>
              <a:solidFill>
                <a:schemeClr val="tx1"/>
              </a:solidFill>
              <a:effectLst/>
              <a:latin typeface="Open San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82"/>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rgbClr val="60AFDB"/>
                </a:solidFill>
                <a:effectLst/>
                <a:latin typeface="Open Sans"/>
                <a:cs typeface="Arial" pitchFamily="34" charset="0"/>
                <a:hlinkClick r:id="rId9"/>
              </a:rPr>
              <a:t>Learn more</a:t>
            </a:r>
            <a:endParaRPr kumimoji="0" lang="es-ES" sz="800" b="0" i="0" u="none" strike="noStrike" cap="none" normalizeH="0" baseline="0" smtClean="0">
              <a:ln>
                <a:noFill/>
              </a:ln>
              <a:solidFill>
                <a:schemeClr val="tx1"/>
              </a:solidFill>
              <a:effectLst/>
              <a:latin typeface="Open San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40" name="Rectangle 83"/>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041" name="Rectangle 84"/>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042" name="Rectangle 85"/>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043" name="Rectangle 86"/>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044" name="Rectangle 87"/>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045" name="Rectangle 88"/>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046" name="Rectangle 89"/>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047" name="Rectangle 90"/>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048" name="Rectangle 91"/>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049" name="Rectangle 92"/>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050" name="Rectangle 93"/>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051" name="Rectangle 94"/>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052" name="Rectangle 95"/>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pPr marL="0" marR="0" lvl="0" indent="33338" algn="l" defTabSz="914400" rtl="0" eaLnBrk="1" fontAlgn="base" latinLnBrk="0" hangingPunct="1">
              <a:lnSpc>
                <a:spcPct val="100000"/>
              </a:lnSpc>
              <a:spcBef>
                <a:spcPct val="0"/>
              </a:spcBef>
              <a:spcAft>
                <a:spcPct val="0"/>
              </a:spcAft>
              <a:buClrTx/>
              <a:buSzTx/>
              <a:buFontTx/>
              <a:buNone/>
              <a:tabLst/>
            </a:pPr>
            <a:r>
              <a:rPr kumimoji="0" lang="es-ES" sz="1500" b="0" i="0" u="none" strike="noStrike" cap="none" normalizeH="0" baseline="0" smtClean="0">
                <a:ln>
                  <a:noFill/>
                </a:ln>
                <a:solidFill>
                  <a:srgbClr val="8E979C"/>
                </a:solidFill>
                <a:effectLst/>
                <a:latin typeface="Open Sans"/>
                <a:cs typeface="Arial" pitchFamily="34" charset="0"/>
              </a:rPr>
              <a:t>Find What You Need </a:t>
            </a:r>
          </a:p>
          <a:p>
            <a:pPr marL="0" marR="0" lvl="0" indent="33338"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53" name="Rectangle 96"/>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054" name="Rectangle 97"/>
          <p:cNvSpPr>
            <a:spLocks noChangeArrowheads="1"/>
          </p:cNvSpPr>
          <p:nvPr/>
        </p:nvSpPr>
        <p:spPr bwMode="auto">
          <a:xfrm>
            <a:off x="895350" y="68732400"/>
            <a:ext cx="2355850" cy="45720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200" b="0" i="0" u="none" strike="noStrike" cap="none" normalizeH="0" baseline="0" smtClean="0">
                <a:ln>
                  <a:noFill/>
                </a:ln>
                <a:solidFill>
                  <a:srgbClr val="DCE2E5"/>
                </a:solidFill>
                <a:effectLst/>
                <a:latin typeface="Open Sans"/>
                <a:cs typeface="Arial" pitchFamily="34" charset="0"/>
              </a:rPr>
              <a:t>Comprehensive search functionality allows you to quickly surface the information you need.</a:t>
            </a:r>
            <a:endParaRPr kumimoji="0" lang="es-ES" sz="800" b="0" i="0" u="none" strike="noStrike" cap="none" normalizeH="0" baseline="0" smtClean="0">
              <a:ln>
                <a:noFill/>
              </a:ln>
              <a:solidFill>
                <a:schemeClr val="tx1"/>
              </a:solidFill>
              <a:effectLst/>
              <a:latin typeface="Open San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98"/>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rgbClr val="60AFDB"/>
                </a:solidFill>
                <a:effectLst/>
                <a:latin typeface="Open Sans"/>
                <a:cs typeface="Arial" pitchFamily="34" charset="0"/>
                <a:hlinkClick r:id="rId4"/>
              </a:rPr>
              <a:t>Learn more</a:t>
            </a:r>
            <a:endParaRPr kumimoji="0" lang="es-ES" sz="800" b="0" i="0" u="none" strike="noStrike" cap="none" normalizeH="0" baseline="0" smtClean="0">
              <a:ln>
                <a:noFill/>
              </a:ln>
              <a:solidFill>
                <a:schemeClr val="tx1"/>
              </a:solidFill>
              <a:effectLst/>
              <a:latin typeface="Open San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57" name="Rectangle 99"/>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058" name="Rectangle 100"/>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059" name="Rectangle 101"/>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060" name="Rectangle 103"/>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061" name="Rectangle 104"/>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pPr marL="0" marR="0" lvl="0" indent="33338" algn="l" defTabSz="914400" rtl="0" eaLnBrk="1" fontAlgn="base" latinLnBrk="0" hangingPunct="1">
              <a:lnSpc>
                <a:spcPct val="100000"/>
              </a:lnSpc>
              <a:spcBef>
                <a:spcPct val="0"/>
              </a:spcBef>
              <a:spcAft>
                <a:spcPct val="0"/>
              </a:spcAft>
              <a:buClrTx/>
              <a:buSzTx/>
              <a:buFontTx/>
              <a:buNone/>
              <a:tabLst/>
            </a:pPr>
            <a:r>
              <a:rPr kumimoji="0" lang="es-ES" sz="2200" b="0" i="0" u="none" strike="noStrike" cap="none" normalizeH="0" baseline="0" smtClean="0">
                <a:ln>
                  <a:noFill/>
                </a:ln>
                <a:solidFill>
                  <a:srgbClr val="DCE2E5"/>
                </a:solidFill>
                <a:effectLst/>
                <a:latin typeface="Open Sans"/>
                <a:cs typeface="Arial" pitchFamily="34" charset="0"/>
              </a:rPr>
              <a:t>Customize Your Community</a:t>
            </a:r>
            <a:endParaRPr kumimoji="0" lang="es-ES" sz="1500" b="0" i="0" u="none" strike="noStrike" cap="none" normalizeH="0" baseline="0" smtClean="0">
              <a:ln>
                <a:noFill/>
              </a:ln>
              <a:solidFill>
                <a:srgbClr val="8E979C"/>
              </a:solidFill>
              <a:effectLst/>
              <a:latin typeface="Open Sans"/>
              <a:cs typeface="Arial" pitchFamily="34" charset="0"/>
            </a:endParaRPr>
          </a:p>
          <a:p>
            <a:pPr marL="0" marR="0" lvl="0" indent="33338"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62" name="Rectangle 105"/>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063" name="Rectangle 106"/>
          <p:cNvSpPr>
            <a:spLocks noChangeArrowheads="1"/>
          </p:cNvSpPr>
          <p:nvPr/>
        </p:nvSpPr>
        <p:spPr bwMode="auto">
          <a:xfrm>
            <a:off x="895350" y="68732400"/>
            <a:ext cx="2355850" cy="45720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200" b="0" i="0" u="none" strike="noStrike" cap="none" normalizeH="0" baseline="0" smtClean="0">
                <a:ln>
                  <a:noFill/>
                </a:ln>
                <a:solidFill>
                  <a:srgbClr val="DCE2E5"/>
                </a:solidFill>
                <a:effectLst/>
                <a:latin typeface="Open Sans"/>
                <a:cs typeface="Arial" pitchFamily="34" charset="0"/>
              </a:rPr>
              <a:t>Easy-to-use Socialcast tools let you decide what features fit your needs. You can also create a custom look to align to your brand.</a:t>
            </a:r>
            <a:endParaRPr kumimoji="0" lang="es-ES" sz="800" b="0" i="0" u="none" strike="noStrike" cap="none" normalizeH="0" baseline="0" smtClean="0">
              <a:ln>
                <a:noFill/>
              </a:ln>
              <a:solidFill>
                <a:schemeClr val="tx1"/>
              </a:solidFill>
              <a:effectLst/>
              <a:latin typeface="Open San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64" name="Rectangle 107"/>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rgbClr val="60AFDB"/>
                </a:solidFill>
                <a:effectLst/>
                <a:latin typeface="Open Sans"/>
                <a:cs typeface="Arial" pitchFamily="34" charset="0"/>
                <a:hlinkClick r:id="rId5"/>
              </a:rPr>
              <a:t>Learn more</a:t>
            </a:r>
            <a:endParaRPr kumimoji="0" lang="es-ES" sz="800" b="0" i="0" u="none" strike="noStrike" cap="none" normalizeH="0" baseline="0" smtClean="0">
              <a:ln>
                <a:noFill/>
              </a:ln>
              <a:solidFill>
                <a:schemeClr val="tx1"/>
              </a:solidFill>
              <a:effectLst/>
              <a:latin typeface="Open San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66" name="Rectangle 108"/>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067" name="Rectangle 109"/>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068" name="Rectangle 110"/>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069" name="Rectangle 112"/>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070" name="Rectangle 113"/>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pPr marL="0" marR="0" lvl="0" indent="33338" algn="l" defTabSz="914400" rtl="0" eaLnBrk="1" fontAlgn="base" latinLnBrk="0" hangingPunct="1">
              <a:lnSpc>
                <a:spcPct val="100000"/>
              </a:lnSpc>
              <a:spcBef>
                <a:spcPct val="0"/>
              </a:spcBef>
              <a:spcAft>
                <a:spcPct val="0"/>
              </a:spcAft>
              <a:buClrTx/>
              <a:buSzTx/>
              <a:buFontTx/>
              <a:buNone/>
              <a:tabLst/>
            </a:pPr>
            <a:r>
              <a:rPr kumimoji="0" lang="es-ES" sz="1500" b="0" i="0" u="none" strike="noStrike" cap="none" normalizeH="0" baseline="0" smtClean="0">
                <a:ln>
                  <a:noFill/>
                </a:ln>
                <a:solidFill>
                  <a:srgbClr val="8E979C"/>
                </a:solidFill>
                <a:effectLst/>
                <a:latin typeface="Open Sans"/>
                <a:cs typeface="Arial" pitchFamily="34" charset="0"/>
              </a:rPr>
              <a:t>Make Connections </a:t>
            </a:r>
          </a:p>
          <a:p>
            <a:pPr marL="0" marR="0" lvl="0" indent="33338"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71" name="Rectangle 114"/>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072" name="Rectangle 115"/>
          <p:cNvSpPr>
            <a:spLocks noChangeArrowheads="1"/>
          </p:cNvSpPr>
          <p:nvPr/>
        </p:nvSpPr>
        <p:spPr bwMode="auto">
          <a:xfrm>
            <a:off x="895350" y="68732400"/>
            <a:ext cx="2355850" cy="45720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200" b="0" i="0" u="none" strike="noStrike" cap="none" normalizeH="0" baseline="0" smtClean="0">
                <a:ln>
                  <a:noFill/>
                </a:ln>
                <a:solidFill>
                  <a:srgbClr val="DCE2E5"/>
                </a:solidFill>
                <a:effectLst/>
                <a:latin typeface="Open Sans"/>
                <a:cs typeface="Arial" pitchFamily="34" charset="0"/>
              </a:rPr>
              <a:t>In-depth profiles make it easier to identify key individuals in your organization with the right expertise and shared interests.</a:t>
            </a:r>
            <a:endParaRPr kumimoji="0" lang="es-ES" sz="800" b="0" i="0" u="none" strike="noStrike" cap="none" normalizeH="0" baseline="0" smtClean="0">
              <a:ln>
                <a:noFill/>
              </a:ln>
              <a:solidFill>
                <a:schemeClr val="tx1"/>
              </a:solidFill>
              <a:effectLst/>
              <a:latin typeface="Open San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73" name="Rectangle 116"/>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rgbClr val="60AFDB"/>
                </a:solidFill>
                <a:effectLst/>
                <a:latin typeface="Open Sans"/>
                <a:cs typeface="Arial" pitchFamily="34" charset="0"/>
                <a:hlinkClick r:id="rId6"/>
              </a:rPr>
              <a:t>Learn more</a:t>
            </a:r>
            <a:endParaRPr kumimoji="0" lang="es-ES" sz="800" b="0" i="0" u="none" strike="noStrike" cap="none" normalizeH="0" baseline="0" smtClean="0">
              <a:ln>
                <a:noFill/>
              </a:ln>
              <a:solidFill>
                <a:schemeClr val="tx1"/>
              </a:solidFill>
              <a:effectLst/>
              <a:latin typeface="Open San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75" name="Rectangle 117"/>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076" name="Rectangle 118"/>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077" name="Rectangle 119"/>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078" name="Rectangle 121"/>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079" name="Rectangle 122"/>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pPr marL="0" marR="0" lvl="0" indent="33338" algn="l" defTabSz="914400" rtl="0" eaLnBrk="1" fontAlgn="base" latinLnBrk="0" hangingPunct="1">
              <a:lnSpc>
                <a:spcPct val="100000"/>
              </a:lnSpc>
              <a:spcBef>
                <a:spcPct val="0"/>
              </a:spcBef>
              <a:spcAft>
                <a:spcPct val="0"/>
              </a:spcAft>
              <a:buClrTx/>
              <a:buSzTx/>
              <a:buFontTx/>
              <a:buNone/>
              <a:tabLst/>
            </a:pPr>
            <a:r>
              <a:rPr kumimoji="0" lang="es-ES" sz="2200" b="0" i="0" u="none" strike="noStrike" cap="none" normalizeH="0" baseline="0" smtClean="0">
                <a:ln>
                  <a:noFill/>
                </a:ln>
                <a:solidFill>
                  <a:srgbClr val="DCE2E5"/>
                </a:solidFill>
                <a:effectLst/>
                <a:latin typeface="Open Sans"/>
                <a:cs typeface="Arial" pitchFamily="34" charset="0"/>
              </a:rPr>
              <a:t>Tap Into Knowledge</a:t>
            </a:r>
            <a:endParaRPr kumimoji="0" lang="es-ES" sz="1500" b="0" i="0" u="none" strike="noStrike" cap="none" normalizeH="0" baseline="0" smtClean="0">
              <a:ln>
                <a:noFill/>
              </a:ln>
              <a:solidFill>
                <a:srgbClr val="8E979C"/>
              </a:solidFill>
              <a:effectLst/>
              <a:latin typeface="Open Sans"/>
              <a:cs typeface="Arial" pitchFamily="34" charset="0"/>
            </a:endParaRPr>
          </a:p>
          <a:p>
            <a:pPr marL="0" marR="0" lvl="0" indent="33338"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80" name="Rectangle 123"/>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081" name="Rectangle 124"/>
          <p:cNvSpPr>
            <a:spLocks noChangeArrowheads="1"/>
          </p:cNvSpPr>
          <p:nvPr/>
        </p:nvSpPr>
        <p:spPr bwMode="auto">
          <a:xfrm>
            <a:off x="895350" y="68732400"/>
            <a:ext cx="2355850" cy="45720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200" b="0" i="0" u="none" strike="noStrike" cap="none" normalizeH="0" baseline="0" smtClean="0">
                <a:ln>
                  <a:noFill/>
                </a:ln>
                <a:solidFill>
                  <a:srgbClr val="DCE2E5"/>
                </a:solidFill>
                <a:effectLst/>
                <a:latin typeface="Open Sans"/>
                <a:cs typeface="Arial" pitchFamily="34" charset="0"/>
              </a:rPr>
              <a:t>Unlock insights and expertise within your organization to solve problems and overcome roadblocks.</a:t>
            </a:r>
            <a:endParaRPr kumimoji="0" lang="es-ES" sz="800" b="0" i="0" u="none" strike="noStrike" cap="none" normalizeH="0" baseline="0" smtClean="0">
              <a:ln>
                <a:noFill/>
              </a:ln>
              <a:solidFill>
                <a:schemeClr val="tx1"/>
              </a:solidFill>
              <a:effectLst/>
              <a:latin typeface="Open San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82" name="Rectangle 125"/>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rgbClr val="60AFDB"/>
                </a:solidFill>
                <a:effectLst/>
                <a:latin typeface="Open Sans"/>
                <a:cs typeface="Arial" pitchFamily="34" charset="0"/>
                <a:hlinkClick r:id="rId7"/>
              </a:rPr>
              <a:t>Learn more</a:t>
            </a:r>
            <a:endParaRPr kumimoji="0" lang="es-ES" sz="800" b="0" i="0" u="none" strike="noStrike" cap="none" normalizeH="0" baseline="0" smtClean="0">
              <a:ln>
                <a:noFill/>
              </a:ln>
              <a:solidFill>
                <a:schemeClr val="tx1"/>
              </a:solidFill>
              <a:effectLst/>
              <a:latin typeface="Open San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84" name="Rectangle 126"/>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085" name="Rectangle 127"/>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086" name="Rectangle 128"/>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087" name="Rectangle 130"/>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120" name="Rectangle 131"/>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pPr marL="0" marR="0" lvl="0" indent="33338" algn="l" defTabSz="914400" rtl="0" eaLnBrk="1" fontAlgn="base" latinLnBrk="0" hangingPunct="1">
              <a:lnSpc>
                <a:spcPct val="100000"/>
              </a:lnSpc>
              <a:spcBef>
                <a:spcPct val="0"/>
              </a:spcBef>
              <a:spcAft>
                <a:spcPct val="0"/>
              </a:spcAft>
              <a:buClrTx/>
              <a:buSzTx/>
              <a:buFontTx/>
              <a:buNone/>
              <a:tabLst/>
            </a:pPr>
            <a:r>
              <a:rPr kumimoji="0" lang="es-ES" sz="2200" b="0" i="0" u="none" strike="noStrike" cap="none" normalizeH="0" baseline="0" smtClean="0">
                <a:ln>
                  <a:noFill/>
                </a:ln>
                <a:solidFill>
                  <a:srgbClr val="DCE2E5"/>
                </a:solidFill>
                <a:effectLst/>
                <a:latin typeface="Open Sans"/>
                <a:cs typeface="Arial" pitchFamily="34" charset="0"/>
              </a:rPr>
              <a:t>Power Through Projects</a:t>
            </a:r>
            <a:endParaRPr kumimoji="0" lang="es-ES" sz="1500" b="0" i="0" u="none" strike="noStrike" cap="none" normalizeH="0" baseline="0" smtClean="0">
              <a:ln>
                <a:noFill/>
              </a:ln>
              <a:solidFill>
                <a:srgbClr val="8E979C"/>
              </a:solidFill>
              <a:effectLst/>
              <a:latin typeface="Open Sans"/>
              <a:cs typeface="Arial" pitchFamily="34" charset="0"/>
            </a:endParaRPr>
          </a:p>
          <a:p>
            <a:pPr marL="0" marR="0" lvl="0" indent="33338"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121" name="Rectangle 132"/>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122" name="Rectangle 133"/>
          <p:cNvSpPr>
            <a:spLocks noChangeArrowheads="1"/>
          </p:cNvSpPr>
          <p:nvPr/>
        </p:nvSpPr>
        <p:spPr bwMode="auto">
          <a:xfrm>
            <a:off x="895350" y="68732400"/>
            <a:ext cx="2355850" cy="45720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200" b="0" i="0" u="none" strike="noStrike" cap="none" normalizeH="0" baseline="0" smtClean="0">
                <a:ln>
                  <a:noFill/>
                </a:ln>
                <a:solidFill>
                  <a:srgbClr val="DCE2E5"/>
                </a:solidFill>
                <a:effectLst/>
                <a:latin typeface="Open Sans"/>
                <a:cs typeface="Arial" pitchFamily="34" charset="0"/>
              </a:rPr>
              <a:t>Track progress, assign deliverables, set deadlines and keep your teams moving forward with Socialcast Projects.</a:t>
            </a:r>
            <a:endParaRPr kumimoji="0" lang="es-ES" sz="800" b="0" i="0" u="none" strike="noStrike" cap="none" normalizeH="0" baseline="0" smtClean="0">
              <a:ln>
                <a:noFill/>
              </a:ln>
              <a:solidFill>
                <a:schemeClr val="tx1"/>
              </a:solidFill>
              <a:effectLst/>
              <a:latin typeface="Open San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123" name="Rectangle 134"/>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rgbClr val="60AFDB"/>
                </a:solidFill>
                <a:effectLst/>
                <a:latin typeface="Open Sans"/>
                <a:cs typeface="Arial" pitchFamily="34" charset="0"/>
                <a:hlinkClick r:id="rId8"/>
              </a:rPr>
              <a:t>Learn more</a:t>
            </a:r>
            <a:endParaRPr kumimoji="0" lang="es-ES" sz="800" b="0" i="0" u="none" strike="noStrike" cap="none" normalizeH="0" baseline="0" smtClean="0">
              <a:ln>
                <a:noFill/>
              </a:ln>
              <a:solidFill>
                <a:schemeClr val="tx1"/>
              </a:solidFill>
              <a:effectLst/>
              <a:latin typeface="Open San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124" name="Rectangle 135"/>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125" name="Rectangle 136"/>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127" name="Rectangle 137"/>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128" name="Rectangle 139"/>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129" name="Rectangle 140"/>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pPr marL="0" marR="0" lvl="0" indent="33338" algn="l" defTabSz="914400" rtl="0" eaLnBrk="1" fontAlgn="base" latinLnBrk="0" hangingPunct="1">
              <a:lnSpc>
                <a:spcPct val="100000"/>
              </a:lnSpc>
              <a:spcBef>
                <a:spcPct val="0"/>
              </a:spcBef>
              <a:spcAft>
                <a:spcPct val="0"/>
              </a:spcAft>
              <a:buClrTx/>
              <a:buSzTx/>
              <a:buFontTx/>
              <a:buNone/>
              <a:tabLst/>
            </a:pPr>
            <a:r>
              <a:rPr kumimoji="0" lang="es-ES" sz="2200" b="0" i="0" u="none" strike="noStrike" cap="none" normalizeH="0" baseline="0" smtClean="0">
                <a:ln>
                  <a:noFill/>
                </a:ln>
                <a:solidFill>
                  <a:srgbClr val="DCE2E5"/>
                </a:solidFill>
                <a:effectLst/>
                <a:latin typeface="Open Sans"/>
                <a:cs typeface="Arial" pitchFamily="34" charset="0"/>
              </a:rPr>
              <a:t>Streamline Conversations</a:t>
            </a:r>
            <a:endParaRPr kumimoji="0" lang="es-ES" sz="1500" b="0" i="0" u="none" strike="noStrike" cap="none" normalizeH="0" baseline="0" smtClean="0">
              <a:ln>
                <a:noFill/>
              </a:ln>
              <a:solidFill>
                <a:srgbClr val="8E979C"/>
              </a:solidFill>
              <a:effectLst/>
              <a:latin typeface="Open Sans"/>
              <a:cs typeface="Arial" pitchFamily="34" charset="0"/>
            </a:endParaRPr>
          </a:p>
          <a:p>
            <a:pPr marL="0" marR="0" lvl="0" indent="33338"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130" name="Rectangle 141"/>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131" name="Rectangle 142"/>
          <p:cNvSpPr>
            <a:spLocks noChangeArrowheads="1"/>
          </p:cNvSpPr>
          <p:nvPr/>
        </p:nvSpPr>
        <p:spPr bwMode="auto">
          <a:xfrm>
            <a:off x="895350" y="68732400"/>
            <a:ext cx="2355850" cy="45720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200" b="0" i="0" u="none" strike="noStrike" cap="none" normalizeH="0" baseline="0" smtClean="0">
                <a:ln>
                  <a:noFill/>
                </a:ln>
                <a:solidFill>
                  <a:srgbClr val="DCE2E5"/>
                </a:solidFill>
                <a:effectLst/>
                <a:latin typeface="Open Sans"/>
                <a:cs typeface="Arial" pitchFamily="34" charset="0"/>
              </a:rPr>
              <a:t>Socialcast seamlessly connects everyone in your community so people can have conversations, share information and get more done.</a:t>
            </a:r>
            <a:endParaRPr kumimoji="0" lang="es-ES" sz="800" b="0" i="0" u="none" strike="noStrike" cap="none" normalizeH="0" baseline="0" smtClean="0">
              <a:ln>
                <a:noFill/>
              </a:ln>
              <a:solidFill>
                <a:schemeClr val="tx1"/>
              </a:solidFill>
              <a:effectLst/>
              <a:latin typeface="Open San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132" name="Rectangle 143"/>
          <p:cNvSpPr>
            <a:spLocks noChangeArrowheads="1"/>
          </p:cNvSpPr>
          <p:nvPr/>
        </p:nvSpPr>
        <p:spPr bwMode="auto">
          <a:xfrm>
            <a:off x="895350" y="68732400"/>
            <a:ext cx="2355850" cy="0"/>
          </a:xfrm>
          <a:prstGeom prst="rect">
            <a:avLst/>
          </a:prstGeom>
          <a:solidFill>
            <a:srgbClr val="28363E"/>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9981" tIns="-54846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rgbClr val="60AFDB"/>
                </a:solidFill>
                <a:effectLst/>
                <a:latin typeface="Open Sans"/>
                <a:cs typeface="Arial" pitchFamily="34" charset="0"/>
                <a:hlinkClick r:id="rId9"/>
              </a:rPr>
              <a:t>Learn more</a:t>
            </a:r>
            <a:r>
              <a:rPr kumimoji="0" lang="es-ES" sz="800" b="0" i="0" u="none" strike="noStrike" cap="none" normalizeH="0" baseline="0" smtClean="0">
                <a:ln>
                  <a:noFill/>
                </a:ln>
                <a:solidFill>
                  <a:schemeClr val="tx1"/>
                </a:solidFill>
                <a:effectLst/>
                <a:latin typeface="Open Sans"/>
                <a:cs typeface="Arial" pitchFamily="34" charset="0"/>
              </a:rPr>
              <a:t> </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52" name="151 CuadroTexto"/>
          <p:cNvSpPr txBox="1"/>
          <p:nvPr/>
        </p:nvSpPr>
        <p:spPr>
          <a:xfrm>
            <a:off x="864054" y="2022029"/>
            <a:ext cx="5879980" cy="1077218"/>
          </a:xfrm>
          <a:prstGeom prst="rect">
            <a:avLst/>
          </a:prstGeom>
          <a:noFill/>
        </p:spPr>
        <p:txBody>
          <a:bodyPr wrap="square" rtlCol="0">
            <a:spAutoFit/>
          </a:bodyPr>
          <a:lstStyle/>
          <a:p>
            <a:r>
              <a:rPr lang="es-ES_tradnl" sz="1600" dirty="0" smtClean="0"/>
              <a:t>“</a:t>
            </a:r>
            <a:r>
              <a:rPr lang="es-ES_tradnl" sz="1600" i="1" dirty="0" smtClean="0"/>
              <a:t>No es tan importante saber mucho como saber quiénes son los que saben</a:t>
            </a:r>
            <a:r>
              <a:rPr lang="es-ES_tradnl" sz="1600" dirty="0" smtClean="0"/>
              <a:t>”</a:t>
            </a:r>
          </a:p>
          <a:p>
            <a:endParaRPr lang="es-ES_tradnl" sz="1600" dirty="0"/>
          </a:p>
          <a:p>
            <a:r>
              <a:rPr lang="es-ES_tradnl" sz="1600" dirty="0" smtClean="0"/>
              <a:t>(El Pocho, 1989) </a:t>
            </a:r>
            <a:endParaRPr lang="es-ES" sz="1600" dirty="0"/>
          </a:p>
        </p:txBody>
      </p:sp>
      <p:pic>
        <p:nvPicPr>
          <p:cNvPr id="153" name="152 Imagen" descr="http://blogs-images.forbes.com/jeannemeister/files/2013/02/socialmedia_forbes.jpg">
            <a:hlinkClick r:id="rId10"/>
          </p:cNvPr>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5486400" y="2924944"/>
            <a:ext cx="2214240" cy="2111945"/>
          </a:xfrm>
          <a:prstGeom prst="rect">
            <a:avLst/>
          </a:prstGeom>
          <a:noFill/>
          <a:ln>
            <a:noFill/>
          </a:ln>
        </p:spPr>
      </p:pic>
    </p:spTree>
    <p:extLst>
      <p:ext uri="{BB962C8B-B14F-4D97-AF65-F5344CB8AC3E}">
        <p14:creationId xmlns:p14="http://schemas.microsoft.com/office/powerpoint/2010/main" xmlns="" val="39609917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Rectangle 1037"/>
          <p:cNvSpPr>
            <a:spLocks noChangeArrowheads="1"/>
          </p:cNvSpPr>
          <p:nvPr/>
        </p:nvSpPr>
        <p:spPr bwMode="auto">
          <a:xfrm>
            <a:off x="257299" y="364695"/>
            <a:ext cx="6518031" cy="701675"/>
          </a:xfrm>
          <a:prstGeom prst="rect">
            <a:avLst/>
          </a:prstGeom>
          <a:noFill/>
          <a:ln w="9525">
            <a:noFill/>
            <a:round/>
            <a:headEnd/>
            <a:tailEnd/>
          </a:ln>
          <a:effectLst/>
        </p:spPr>
        <p:txBody>
          <a:bodyPr lIns="0" tIns="0" rIns="0" bIns="0" anchor="ctr"/>
          <a:lstStyle/>
          <a:p>
            <a:pPr algn="l" defTabSz="449263">
              <a:buClr>
                <a:srgbClr val="0C2F8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dirty="0" smtClean="0">
                <a:solidFill>
                  <a:schemeClr val="bg1"/>
                </a:solidFill>
                <a:effectLst>
                  <a:outerShdw blurRad="38100" dist="38100" dir="2700000" algn="tl">
                    <a:srgbClr val="C0C0C0"/>
                  </a:outerShdw>
                </a:effectLst>
              </a:rPr>
              <a:t>¿</a:t>
            </a:r>
            <a:r>
              <a:rPr lang="en-GB" sz="2400" dirty="0" err="1">
                <a:solidFill>
                  <a:schemeClr val="bg1"/>
                </a:solidFill>
                <a:effectLst>
                  <a:outerShdw blurRad="38100" dist="38100" dir="2700000" algn="tl">
                    <a:srgbClr val="C0C0C0"/>
                  </a:outerShdw>
                </a:effectLst>
              </a:rPr>
              <a:t>Q</a:t>
            </a:r>
            <a:r>
              <a:rPr lang="en-GB" sz="2400" dirty="0" err="1" smtClean="0">
                <a:solidFill>
                  <a:schemeClr val="bg1"/>
                </a:solidFill>
                <a:effectLst>
                  <a:outerShdw blurRad="38100" dist="38100" dir="2700000" algn="tl">
                    <a:srgbClr val="C0C0C0"/>
                  </a:outerShdw>
                </a:effectLst>
              </a:rPr>
              <a:t>ué</a:t>
            </a:r>
            <a:r>
              <a:rPr lang="en-GB" sz="2400" dirty="0" smtClean="0">
                <a:solidFill>
                  <a:schemeClr val="bg1"/>
                </a:solidFill>
                <a:effectLst>
                  <a:outerShdw blurRad="38100" dist="38100" dir="2700000" algn="tl">
                    <a:srgbClr val="C0C0C0"/>
                  </a:outerShdw>
                </a:effectLst>
              </a:rPr>
              <a:t> </a:t>
            </a:r>
            <a:r>
              <a:rPr lang="en-GB" sz="2400" dirty="0" err="1" smtClean="0">
                <a:solidFill>
                  <a:schemeClr val="bg1"/>
                </a:solidFill>
                <a:effectLst>
                  <a:outerShdw blurRad="38100" dist="38100" dir="2700000" algn="tl">
                    <a:srgbClr val="C0C0C0"/>
                  </a:outerShdw>
                </a:effectLst>
              </a:rPr>
              <a:t>posibilidades</a:t>
            </a:r>
            <a:r>
              <a:rPr lang="en-GB" sz="2400" dirty="0" smtClean="0">
                <a:solidFill>
                  <a:schemeClr val="bg1"/>
                </a:solidFill>
                <a:effectLst>
                  <a:outerShdw blurRad="38100" dist="38100" dir="2700000" algn="tl">
                    <a:srgbClr val="C0C0C0"/>
                  </a:outerShdw>
                </a:effectLst>
              </a:rPr>
              <a:t> </a:t>
            </a:r>
            <a:r>
              <a:rPr lang="en-GB" sz="2400" dirty="0" err="1" smtClean="0">
                <a:solidFill>
                  <a:schemeClr val="bg1"/>
                </a:solidFill>
                <a:effectLst>
                  <a:outerShdw blurRad="38100" dist="38100" dir="2700000" algn="tl">
                    <a:srgbClr val="C0C0C0"/>
                  </a:outerShdw>
                </a:effectLst>
              </a:rPr>
              <a:t>tiene</a:t>
            </a:r>
            <a:r>
              <a:rPr lang="en-GB" sz="2400" dirty="0" smtClean="0">
                <a:solidFill>
                  <a:schemeClr val="bg1"/>
                </a:solidFill>
                <a:effectLst>
                  <a:outerShdw blurRad="38100" dist="38100" dir="2700000" algn="tl">
                    <a:srgbClr val="C0C0C0"/>
                  </a:outerShdw>
                </a:effectLst>
              </a:rPr>
              <a:t> </a:t>
            </a:r>
            <a:r>
              <a:rPr lang="en-GB" sz="2400" dirty="0" err="1" smtClean="0">
                <a:solidFill>
                  <a:schemeClr val="bg1"/>
                </a:solidFill>
                <a:effectLst>
                  <a:outerShdw blurRad="38100" dist="38100" dir="2700000" algn="tl">
                    <a:srgbClr val="C0C0C0"/>
                  </a:outerShdw>
                </a:effectLst>
              </a:rPr>
              <a:t>una</a:t>
            </a:r>
            <a:r>
              <a:rPr lang="en-GB" sz="2400" dirty="0" smtClean="0">
                <a:solidFill>
                  <a:schemeClr val="bg1"/>
                </a:solidFill>
                <a:effectLst>
                  <a:outerShdw blurRad="38100" dist="38100" dir="2700000" algn="tl">
                    <a:srgbClr val="C0C0C0"/>
                  </a:outerShdw>
                </a:effectLst>
              </a:rPr>
              <a:t> RSC? </a:t>
            </a:r>
            <a:endParaRPr lang="en-GB" sz="2400" dirty="0">
              <a:solidFill>
                <a:schemeClr val="bg1"/>
              </a:solidFill>
              <a:effectLst>
                <a:outerShdw blurRad="38100" dist="38100" dir="2700000" algn="tl">
                  <a:srgbClr val="C0C0C0"/>
                </a:outerShdw>
              </a:effectLst>
            </a:endParaRPr>
          </a:p>
        </p:txBody>
      </p:sp>
      <p:sp>
        <p:nvSpPr>
          <p:cNvPr id="6148" name="Text Box 5"/>
          <p:cNvSpPr txBox="1">
            <a:spLocks noChangeArrowheads="1"/>
          </p:cNvSpPr>
          <p:nvPr/>
        </p:nvSpPr>
        <p:spPr bwMode="auto">
          <a:xfrm>
            <a:off x="3364523" y="2286000"/>
            <a:ext cx="4243754"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eaLnBrk="1" hangingPunct="1">
              <a:spcBef>
                <a:spcPct val="50000"/>
              </a:spcBef>
            </a:pPr>
            <a:endParaRPr lang="es-ES"/>
          </a:p>
        </p:txBody>
      </p:sp>
      <p:sp>
        <p:nvSpPr>
          <p:cNvPr id="3" name="Rectangle 2"/>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4" name="Rectangle 3"/>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6" name="Rectangle 4"/>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7" name="Rectangle 5"/>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8" name="Rectangle 6"/>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9" name="Rectangle 7"/>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0" name="Rectangle 8"/>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1" name="Rectangle 9"/>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2" name="Rectangle 10"/>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3" name="Rectangle 11"/>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4" name="Rectangle 12"/>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5" name="Rectangle 13"/>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pic>
        <p:nvPicPr>
          <p:cNvPr id="1038" name="Picture 14" descr="http://www.socialcast.com/sites/default/files/media/producthero.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7023" y="2247652"/>
            <a:ext cx="2857500" cy="2857500"/>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Rectangle 15"/>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7" name="Rectangle 16"/>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200" b="0" i="0" u="none" strike="noStrike" cap="none" normalizeH="0" baseline="0" smtClean="0">
                <a:ln>
                  <a:noFill/>
                </a:ln>
                <a:solidFill>
                  <a:srgbClr val="585E61"/>
                </a:solidFill>
                <a:effectLst/>
                <a:latin typeface="inherit"/>
                <a:cs typeface="Arial" pitchFamily="34" charset="0"/>
              </a:rPr>
              <a:t>Discover the power of Socialcast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17"/>
          <p:cNvSpPr>
            <a:spLocks noChangeArrowheads="1"/>
          </p:cNvSpPr>
          <p:nvPr/>
        </p:nvSpPr>
        <p:spPr bwMode="auto">
          <a:xfrm>
            <a:off x="895350" y="68732400"/>
            <a:ext cx="2355850" cy="0"/>
          </a:xfrm>
          <a:prstGeom prst="rect">
            <a:avLst/>
          </a:prstGeom>
          <a:solidFill>
            <a:srgbClr val="28363E"/>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9" name="Rectangle 18"/>
          <p:cNvSpPr>
            <a:spLocks noChangeArrowheads="1"/>
          </p:cNvSpPr>
          <p:nvPr/>
        </p:nvSpPr>
        <p:spPr bwMode="auto">
          <a:xfrm>
            <a:off x="895350" y="68732400"/>
            <a:ext cx="2355850" cy="45720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200" b="0" i="0" u="none" strike="noStrike" cap="none" normalizeH="0" baseline="0" smtClean="0">
                <a:ln>
                  <a:noFill/>
                </a:ln>
                <a:solidFill>
                  <a:srgbClr val="DCE2E5"/>
                </a:solidFill>
                <a:effectLst/>
                <a:latin typeface="Open Sans"/>
                <a:cs typeface="Arial" pitchFamily="34" charset="0"/>
              </a:rPr>
              <a:t>Socialcast brings social networking to the enterprise, offering people a better way to work. A single unified workspace centralizes everything you need to connect with people, find information, work on projects and focus on the things that matter. Discover why thousands of companies around the world use Socialcast.</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rgbClr val="DFECF3"/>
                </a:solidFill>
                <a:effectLst/>
                <a:latin typeface="Arial" pitchFamily="34" charset="0"/>
                <a:cs typeface="Arial" pitchFamily="34" charset="0"/>
                <a:hlinkClick r:id="rId4"/>
              </a:rPr>
              <a:t>Sign Up</a:t>
            </a:r>
            <a:endParaRPr kumimoji="0" lang="es-ES" sz="800" b="0" i="0" u="none" strike="noStrike" cap="none" normalizeH="0" baseline="0" smtClean="0">
              <a:ln>
                <a:noFill/>
              </a:ln>
              <a:solidFill>
                <a:schemeClr val="tx1"/>
              </a:solidFill>
              <a:effectLst/>
              <a:latin typeface="Open San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19"/>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21" name="Rectangle 20"/>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22" name="Rectangle 21"/>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23" name="Rectangle 22"/>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24" name="Rectangle 23"/>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25" name="Rectangle 24"/>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26" name="Rectangle 25"/>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27" name="Rectangle 26"/>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28" name="Rectangle 27"/>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29" name="Rectangle 28"/>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30" name="Rectangle 29"/>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31" name="Rectangle 30"/>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6144" name="Rectangle 31"/>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pic>
        <p:nvPicPr>
          <p:cNvPr id="1056" name="Picture 32" descr="http://www.socialcast.com/sites/default/files/styles/content_s1/public/media/MagnifyingGlassIconM.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689236" y="1497675"/>
            <a:ext cx="571500" cy="571500"/>
          </a:xfrm>
          <a:prstGeom prst="rect">
            <a:avLst/>
          </a:prstGeom>
          <a:noFill/>
          <a:extLst>
            <a:ext uri="{909E8E84-426E-40DD-AFC4-6F175D3DCCD1}">
              <a14:hiddenFill xmlns:a14="http://schemas.microsoft.com/office/drawing/2010/main" xmlns="">
                <a:solidFill>
                  <a:srgbClr val="FFFFFF"/>
                </a:solidFill>
              </a14:hiddenFill>
            </a:ext>
          </a:extLst>
        </p:spPr>
      </p:pic>
      <p:sp>
        <p:nvSpPr>
          <p:cNvPr id="6145" name="Rectangle 33"/>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6146" name="Rectangle 34"/>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pPr marL="0" marR="0" lvl="0" indent="33338" algn="l" defTabSz="914400" rtl="0" eaLnBrk="1" fontAlgn="base" latinLnBrk="0" hangingPunct="1">
              <a:lnSpc>
                <a:spcPct val="100000"/>
              </a:lnSpc>
              <a:spcBef>
                <a:spcPct val="0"/>
              </a:spcBef>
              <a:spcAft>
                <a:spcPct val="0"/>
              </a:spcAft>
              <a:buClrTx/>
              <a:buSzTx/>
              <a:buFontTx/>
              <a:buNone/>
              <a:tabLst/>
            </a:pPr>
            <a:r>
              <a:rPr kumimoji="0" lang="es-ES" sz="1500" b="0" i="0" u="none" strike="noStrike" cap="none" normalizeH="0" baseline="0" smtClean="0">
                <a:ln>
                  <a:noFill/>
                </a:ln>
                <a:solidFill>
                  <a:srgbClr val="8E979C"/>
                </a:solidFill>
                <a:effectLst/>
                <a:latin typeface="Open Sans"/>
                <a:cs typeface="Arial" pitchFamily="34" charset="0"/>
              </a:rPr>
              <a:t>Find What You Need </a:t>
            </a:r>
          </a:p>
          <a:p>
            <a:pPr marL="0" marR="0" lvl="0" indent="33338"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147" name="Rectangle 35"/>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6149" name="Rectangle 36"/>
          <p:cNvSpPr>
            <a:spLocks noChangeArrowheads="1"/>
          </p:cNvSpPr>
          <p:nvPr/>
        </p:nvSpPr>
        <p:spPr bwMode="auto">
          <a:xfrm>
            <a:off x="895350" y="68732400"/>
            <a:ext cx="2355850" cy="45720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200" b="0" i="0" u="none" strike="noStrike" cap="none" normalizeH="0" baseline="0" smtClean="0">
                <a:ln>
                  <a:noFill/>
                </a:ln>
                <a:solidFill>
                  <a:srgbClr val="DCE2E5"/>
                </a:solidFill>
                <a:effectLst/>
                <a:latin typeface="Open Sans"/>
                <a:cs typeface="Arial" pitchFamily="34" charset="0"/>
              </a:rPr>
              <a:t>Comprehensive search functionality allows you to quickly surface the information you need.</a:t>
            </a:r>
            <a:endParaRPr kumimoji="0" lang="es-ES" sz="800" b="0" i="0" u="none" strike="noStrike" cap="none" normalizeH="0" baseline="0" smtClean="0">
              <a:ln>
                <a:noFill/>
              </a:ln>
              <a:solidFill>
                <a:schemeClr val="tx1"/>
              </a:solidFill>
              <a:effectLst/>
              <a:latin typeface="Open San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150" name="Rectangle 37"/>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rgbClr val="60AFDB"/>
                </a:solidFill>
                <a:effectLst/>
                <a:latin typeface="Open Sans"/>
                <a:cs typeface="Arial" pitchFamily="34" charset="0"/>
                <a:hlinkClick r:id="rId6"/>
              </a:rPr>
              <a:t>Learn more</a:t>
            </a:r>
            <a:endParaRPr kumimoji="0" lang="es-ES" sz="800" b="0" i="0" u="none" strike="noStrike" cap="none" normalizeH="0" baseline="0" smtClean="0">
              <a:ln>
                <a:noFill/>
              </a:ln>
              <a:solidFill>
                <a:schemeClr val="tx1"/>
              </a:solidFill>
              <a:effectLst/>
              <a:latin typeface="Open San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151" name="Rectangle 38"/>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6152" name="Rectangle 39"/>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6153" name="Rectangle 40"/>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pic>
        <p:nvPicPr>
          <p:cNvPr id="1065" name="Picture 41" descr="http://www.socialcast.com/sites/default/files/styles/content_s1/public/media/GearsIconM.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779912" y="3933056"/>
            <a:ext cx="571500" cy="571500"/>
          </a:xfrm>
          <a:prstGeom prst="rect">
            <a:avLst/>
          </a:prstGeom>
          <a:noFill/>
          <a:extLst>
            <a:ext uri="{909E8E84-426E-40DD-AFC4-6F175D3DCCD1}">
              <a14:hiddenFill xmlns:a14="http://schemas.microsoft.com/office/drawing/2010/main" xmlns="">
                <a:solidFill>
                  <a:srgbClr val="FFFFFF"/>
                </a:solidFill>
              </a14:hiddenFill>
            </a:ext>
          </a:extLst>
        </p:spPr>
      </p:pic>
      <p:sp>
        <p:nvSpPr>
          <p:cNvPr id="6154" name="Rectangle 42"/>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6155" name="Rectangle 43"/>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pPr marL="0" marR="0" lvl="0" indent="33338" algn="l" defTabSz="914400" rtl="0" eaLnBrk="1" fontAlgn="base" latinLnBrk="0" hangingPunct="1">
              <a:lnSpc>
                <a:spcPct val="100000"/>
              </a:lnSpc>
              <a:spcBef>
                <a:spcPct val="0"/>
              </a:spcBef>
              <a:spcAft>
                <a:spcPct val="0"/>
              </a:spcAft>
              <a:buClrTx/>
              <a:buSzTx/>
              <a:buFontTx/>
              <a:buNone/>
              <a:tabLst/>
            </a:pPr>
            <a:r>
              <a:rPr kumimoji="0" lang="es-ES" sz="2200" b="0" i="0" u="none" strike="noStrike" cap="none" normalizeH="0" baseline="0" smtClean="0">
                <a:ln>
                  <a:noFill/>
                </a:ln>
                <a:solidFill>
                  <a:srgbClr val="DCE2E5"/>
                </a:solidFill>
                <a:effectLst/>
                <a:latin typeface="Open Sans"/>
                <a:cs typeface="Arial" pitchFamily="34" charset="0"/>
              </a:rPr>
              <a:t>Customize Your Community</a:t>
            </a:r>
            <a:endParaRPr kumimoji="0" lang="es-ES" sz="1500" b="0" i="0" u="none" strike="noStrike" cap="none" normalizeH="0" baseline="0" smtClean="0">
              <a:ln>
                <a:noFill/>
              </a:ln>
              <a:solidFill>
                <a:srgbClr val="8E979C"/>
              </a:solidFill>
              <a:effectLst/>
              <a:latin typeface="Open Sans"/>
              <a:cs typeface="Arial" pitchFamily="34" charset="0"/>
            </a:endParaRPr>
          </a:p>
          <a:p>
            <a:pPr marL="0" marR="0" lvl="0" indent="33338"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156" name="Rectangle 44"/>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6157" name="Rectangle 45"/>
          <p:cNvSpPr>
            <a:spLocks noChangeArrowheads="1"/>
          </p:cNvSpPr>
          <p:nvPr/>
        </p:nvSpPr>
        <p:spPr bwMode="auto">
          <a:xfrm>
            <a:off x="895350" y="68732400"/>
            <a:ext cx="2355850" cy="45720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200" b="0" i="0" u="none" strike="noStrike" cap="none" normalizeH="0" baseline="0" smtClean="0">
                <a:ln>
                  <a:noFill/>
                </a:ln>
                <a:solidFill>
                  <a:srgbClr val="DCE2E5"/>
                </a:solidFill>
                <a:effectLst/>
                <a:latin typeface="Open Sans"/>
                <a:cs typeface="Arial" pitchFamily="34" charset="0"/>
              </a:rPr>
              <a:t>Easy-to-use Socialcast tools let you decide what features fit your needs. You can also create a custom look to align to your brand.</a:t>
            </a:r>
            <a:endParaRPr kumimoji="0" lang="es-ES" sz="800" b="0" i="0" u="none" strike="noStrike" cap="none" normalizeH="0" baseline="0" smtClean="0">
              <a:ln>
                <a:noFill/>
              </a:ln>
              <a:solidFill>
                <a:schemeClr val="tx1"/>
              </a:solidFill>
              <a:effectLst/>
              <a:latin typeface="Open San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158" name="Rectangle 46"/>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rgbClr val="60AFDB"/>
                </a:solidFill>
                <a:effectLst/>
                <a:latin typeface="Open Sans"/>
                <a:cs typeface="Arial" pitchFamily="34" charset="0"/>
                <a:hlinkClick r:id="rId8"/>
              </a:rPr>
              <a:t>Learn more</a:t>
            </a:r>
            <a:endParaRPr kumimoji="0" lang="es-ES" sz="800" b="0" i="0" u="none" strike="noStrike" cap="none" normalizeH="0" baseline="0" smtClean="0">
              <a:ln>
                <a:noFill/>
              </a:ln>
              <a:solidFill>
                <a:schemeClr val="tx1"/>
              </a:solidFill>
              <a:effectLst/>
              <a:latin typeface="Open San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159" name="Rectangle 47"/>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6160" name="Rectangle 48"/>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6161" name="Rectangle 49"/>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pic>
        <p:nvPicPr>
          <p:cNvPr id="1074" name="Picture 50" descr="http://www.socialcast.com/sites/default/files/styles/content_s1/public/media/pricing-icon-people-1.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681344" y="2317750"/>
            <a:ext cx="571500" cy="485775"/>
          </a:xfrm>
          <a:prstGeom prst="rect">
            <a:avLst/>
          </a:prstGeom>
          <a:noFill/>
          <a:extLst>
            <a:ext uri="{909E8E84-426E-40DD-AFC4-6F175D3DCCD1}">
              <a14:hiddenFill xmlns:a14="http://schemas.microsoft.com/office/drawing/2010/main" xmlns="">
                <a:solidFill>
                  <a:srgbClr val="FFFFFF"/>
                </a:solidFill>
              </a14:hiddenFill>
            </a:ext>
          </a:extLst>
        </p:spPr>
      </p:pic>
      <p:sp>
        <p:nvSpPr>
          <p:cNvPr id="6162" name="Rectangle 51"/>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6163" name="Rectangle 52"/>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pPr marL="0" marR="0" lvl="0" indent="33338" algn="l" defTabSz="914400" rtl="0" eaLnBrk="1" fontAlgn="base" latinLnBrk="0" hangingPunct="1">
              <a:lnSpc>
                <a:spcPct val="100000"/>
              </a:lnSpc>
              <a:spcBef>
                <a:spcPct val="0"/>
              </a:spcBef>
              <a:spcAft>
                <a:spcPct val="0"/>
              </a:spcAft>
              <a:buClrTx/>
              <a:buSzTx/>
              <a:buFontTx/>
              <a:buNone/>
              <a:tabLst/>
            </a:pPr>
            <a:r>
              <a:rPr kumimoji="0" lang="es-ES" sz="1500" b="0" i="0" u="none" strike="noStrike" cap="none" normalizeH="0" baseline="0" smtClean="0">
                <a:ln>
                  <a:noFill/>
                </a:ln>
                <a:solidFill>
                  <a:srgbClr val="8E979C"/>
                </a:solidFill>
                <a:effectLst/>
                <a:latin typeface="Open Sans"/>
                <a:cs typeface="Arial" pitchFamily="34" charset="0"/>
              </a:rPr>
              <a:t>Make Connections </a:t>
            </a:r>
          </a:p>
          <a:p>
            <a:pPr marL="0" marR="0" lvl="0" indent="33338"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164" name="Rectangle 53"/>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6165" name="Rectangle 54"/>
          <p:cNvSpPr>
            <a:spLocks noChangeArrowheads="1"/>
          </p:cNvSpPr>
          <p:nvPr/>
        </p:nvSpPr>
        <p:spPr bwMode="auto">
          <a:xfrm>
            <a:off x="895350" y="68732400"/>
            <a:ext cx="2355850" cy="45720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200" b="0" i="0" u="none" strike="noStrike" cap="none" normalizeH="0" baseline="0" smtClean="0">
                <a:ln>
                  <a:noFill/>
                </a:ln>
                <a:solidFill>
                  <a:srgbClr val="DCE2E5"/>
                </a:solidFill>
                <a:effectLst/>
                <a:latin typeface="Open Sans"/>
                <a:cs typeface="Arial" pitchFamily="34" charset="0"/>
              </a:rPr>
              <a:t>In-depth profiles make it easier to identify key individuals in your organization with the right expertise and shared interests.</a:t>
            </a:r>
            <a:endParaRPr kumimoji="0" lang="es-ES" sz="800" b="0" i="0" u="none" strike="noStrike" cap="none" normalizeH="0" baseline="0" smtClean="0">
              <a:ln>
                <a:noFill/>
              </a:ln>
              <a:solidFill>
                <a:schemeClr val="tx1"/>
              </a:solidFill>
              <a:effectLst/>
              <a:latin typeface="Open San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166" name="Rectangle 55"/>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rgbClr val="60AFDB"/>
                </a:solidFill>
                <a:effectLst/>
                <a:latin typeface="Open Sans"/>
                <a:cs typeface="Arial" pitchFamily="34" charset="0"/>
                <a:hlinkClick r:id="rId10"/>
              </a:rPr>
              <a:t>Learn more</a:t>
            </a:r>
            <a:endParaRPr kumimoji="0" lang="es-ES" sz="800" b="0" i="0" u="none" strike="noStrike" cap="none" normalizeH="0" baseline="0" smtClean="0">
              <a:ln>
                <a:noFill/>
              </a:ln>
              <a:solidFill>
                <a:schemeClr val="tx1"/>
              </a:solidFill>
              <a:effectLst/>
              <a:latin typeface="Open San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167" name="Rectangle 56"/>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6168" name="Rectangle 57"/>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6169" name="Rectangle 58"/>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pic>
        <p:nvPicPr>
          <p:cNvPr id="1083" name="Picture 59" descr="http://www.socialcast.com/sites/default/files/styles/content_s1/public/media/LightBulbIconM.pn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3779912" y="4725144"/>
            <a:ext cx="571500" cy="571500"/>
          </a:xfrm>
          <a:prstGeom prst="rect">
            <a:avLst/>
          </a:prstGeom>
          <a:noFill/>
          <a:extLst>
            <a:ext uri="{909E8E84-426E-40DD-AFC4-6F175D3DCCD1}">
              <a14:hiddenFill xmlns:a14="http://schemas.microsoft.com/office/drawing/2010/main" xmlns="">
                <a:solidFill>
                  <a:srgbClr val="FFFFFF"/>
                </a:solidFill>
              </a14:hiddenFill>
            </a:ext>
          </a:extLst>
        </p:spPr>
      </p:pic>
      <p:sp>
        <p:nvSpPr>
          <p:cNvPr id="6170" name="Rectangle 60"/>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6171" name="Rectangle 61"/>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pPr marL="0" marR="0" lvl="0" indent="33338" algn="l" defTabSz="914400" rtl="0" eaLnBrk="1" fontAlgn="base" latinLnBrk="0" hangingPunct="1">
              <a:lnSpc>
                <a:spcPct val="100000"/>
              </a:lnSpc>
              <a:spcBef>
                <a:spcPct val="0"/>
              </a:spcBef>
              <a:spcAft>
                <a:spcPct val="0"/>
              </a:spcAft>
              <a:buClrTx/>
              <a:buSzTx/>
              <a:buFontTx/>
              <a:buNone/>
              <a:tabLst/>
            </a:pPr>
            <a:r>
              <a:rPr kumimoji="0" lang="es-ES" sz="2200" b="0" i="0" u="none" strike="noStrike" cap="none" normalizeH="0" baseline="0" smtClean="0">
                <a:ln>
                  <a:noFill/>
                </a:ln>
                <a:solidFill>
                  <a:srgbClr val="DCE2E5"/>
                </a:solidFill>
                <a:effectLst/>
                <a:latin typeface="Open Sans"/>
                <a:cs typeface="Arial" pitchFamily="34" charset="0"/>
              </a:rPr>
              <a:t>Tap Into Knowledge</a:t>
            </a:r>
            <a:endParaRPr kumimoji="0" lang="es-ES" sz="1500" b="0" i="0" u="none" strike="noStrike" cap="none" normalizeH="0" baseline="0" smtClean="0">
              <a:ln>
                <a:noFill/>
              </a:ln>
              <a:solidFill>
                <a:srgbClr val="8E979C"/>
              </a:solidFill>
              <a:effectLst/>
              <a:latin typeface="Open Sans"/>
              <a:cs typeface="Arial" pitchFamily="34" charset="0"/>
            </a:endParaRPr>
          </a:p>
          <a:p>
            <a:pPr marL="0" marR="0" lvl="0" indent="33338"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172" name="Rectangle 62"/>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6173" name="Rectangle 63"/>
          <p:cNvSpPr>
            <a:spLocks noChangeArrowheads="1"/>
          </p:cNvSpPr>
          <p:nvPr/>
        </p:nvSpPr>
        <p:spPr bwMode="auto">
          <a:xfrm>
            <a:off x="895350" y="68732400"/>
            <a:ext cx="2355850" cy="45720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200" b="0" i="0" u="none" strike="noStrike" cap="none" normalizeH="0" baseline="0" smtClean="0">
                <a:ln>
                  <a:noFill/>
                </a:ln>
                <a:solidFill>
                  <a:srgbClr val="DCE2E5"/>
                </a:solidFill>
                <a:effectLst/>
                <a:latin typeface="Open Sans"/>
                <a:cs typeface="Arial" pitchFamily="34" charset="0"/>
              </a:rPr>
              <a:t>Unlock insights and expertise within your organization to solve problems and overcome roadblocks.</a:t>
            </a:r>
            <a:endParaRPr kumimoji="0" lang="es-ES" sz="800" b="0" i="0" u="none" strike="noStrike" cap="none" normalizeH="0" baseline="0" smtClean="0">
              <a:ln>
                <a:noFill/>
              </a:ln>
              <a:solidFill>
                <a:schemeClr val="tx1"/>
              </a:solidFill>
              <a:effectLst/>
              <a:latin typeface="Open San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174" name="Rectangle 64"/>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rgbClr val="60AFDB"/>
                </a:solidFill>
                <a:effectLst/>
                <a:latin typeface="Open Sans"/>
                <a:cs typeface="Arial" pitchFamily="34" charset="0"/>
                <a:hlinkClick r:id="rId12"/>
              </a:rPr>
              <a:t>Learn more</a:t>
            </a:r>
            <a:endParaRPr kumimoji="0" lang="es-ES" sz="800" b="0" i="0" u="none" strike="noStrike" cap="none" normalizeH="0" baseline="0" smtClean="0">
              <a:ln>
                <a:noFill/>
              </a:ln>
              <a:solidFill>
                <a:schemeClr val="tx1"/>
              </a:solidFill>
              <a:effectLst/>
              <a:latin typeface="Open San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175" name="Rectangle 65"/>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024" name="Rectangle 66"/>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025" name="Rectangle 67"/>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pic>
        <p:nvPicPr>
          <p:cNvPr id="1092" name="Picture 68" descr="http://www.socialcast.com/sites/default/files/styles/content_s1/public/media/SpinningArrowsIconM.png"/>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3681344" y="3057483"/>
            <a:ext cx="571500" cy="571500"/>
          </a:xfrm>
          <a:prstGeom prst="rect">
            <a:avLst/>
          </a:prstGeom>
          <a:noFill/>
          <a:extLst>
            <a:ext uri="{909E8E84-426E-40DD-AFC4-6F175D3DCCD1}">
              <a14:hiddenFill xmlns:a14="http://schemas.microsoft.com/office/drawing/2010/main" xmlns="">
                <a:solidFill>
                  <a:srgbClr val="FFFFFF"/>
                </a:solidFill>
              </a14:hiddenFill>
            </a:ext>
          </a:extLst>
        </p:spPr>
      </p:pic>
      <p:sp>
        <p:nvSpPr>
          <p:cNvPr id="1026" name="Rectangle 69"/>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027" name="Rectangle 70"/>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pPr marL="0" marR="0" lvl="0" indent="33338" algn="l" defTabSz="914400" rtl="0" eaLnBrk="1" fontAlgn="base" latinLnBrk="0" hangingPunct="1">
              <a:lnSpc>
                <a:spcPct val="100000"/>
              </a:lnSpc>
              <a:spcBef>
                <a:spcPct val="0"/>
              </a:spcBef>
              <a:spcAft>
                <a:spcPct val="0"/>
              </a:spcAft>
              <a:buClrTx/>
              <a:buSzTx/>
              <a:buFontTx/>
              <a:buNone/>
              <a:tabLst/>
            </a:pPr>
            <a:r>
              <a:rPr kumimoji="0" lang="es-ES" sz="2200" b="0" i="0" u="none" strike="noStrike" cap="none" normalizeH="0" baseline="0" smtClean="0">
                <a:ln>
                  <a:noFill/>
                </a:ln>
                <a:solidFill>
                  <a:srgbClr val="DCE2E5"/>
                </a:solidFill>
                <a:effectLst/>
                <a:latin typeface="Open Sans"/>
                <a:cs typeface="Arial" pitchFamily="34" charset="0"/>
              </a:rPr>
              <a:t>Power Through Projects</a:t>
            </a:r>
            <a:endParaRPr kumimoji="0" lang="es-ES" sz="1500" b="0" i="0" u="none" strike="noStrike" cap="none" normalizeH="0" baseline="0" smtClean="0">
              <a:ln>
                <a:noFill/>
              </a:ln>
              <a:solidFill>
                <a:srgbClr val="8E979C"/>
              </a:solidFill>
              <a:effectLst/>
              <a:latin typeface="Open Sans"/>
              <a:cs typeface="Arial" pitchFamily="34" charset="0"/>
            </a:endParaRPr>
          </a:p>
          <a:p>
            <a:pPr marL="0" marR="0" lvl="0" indent="33338"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28" name="Rectangle 71"/>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029" name="Rectangle 72"/>
          <p:cNvSpPr>
            <a:spLocks noChangeArrowheads="1"/>
          </p:cNvSpPr>
          <p:nvPr/>
        </p:nvSpPr>
        <p:spPr bwMode="auto">
          <a:xfrm>
            <a:off x="895350" y="68732400"/>
            <a:ext cx="2355850" cy="45720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200" b="0" i="0" u="none" strike="noStrike" cap="none" normalizeH="0" baseline="0" smtClean="0">
                <a:ln>
                  <a:noFill/>
                </a:ln>
                <a:solidFill>
                  <a:srgbClr val="DCE2E5"/>
                </a:solidFill>
                <a:effectLst/>
                <a:latin typeface="Open Sans"/>
                <a:cs typeface="Arial" pitchFamily="34" charset="0"/>
              </a:rPr>
              <a:t>Track progress, assign deliverables, set deadlines and keep your teams moving forward with Socialcast Projects.</a:t>
            </a:r>
            <a:endParaRPr kumimoji="0" lang="es-ES" sz="800" b="0" i="0" u="none" strike="noStrike" cap="none" normalizeH="0" baseline="0" smtClean="0">
              <a:ln>
                <a:noFill/>
              </a:ln>
              <a:solidFill>
                <a:schemeClr val="tx1"/>
              </a:solidFill>
              <a:effectLst/>
              <a:latin typeface="Open San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30" name="Rectangle 73"/>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rgbClr val="60AFDB"/>
                </a:solidFill>
                <a:effectLst/>
                <a:latin typeface="Open Sans"/>
                <a:cs typeface="Arial" pitchFamily="34" charset="0"/>
                <a:hlinkClick r:id="rId14"/>
              </a:rPr>
              <a:t>Learn more</a:t>
            </a:r>
            <a:endParaRPr kumimoji="0" lang="es-ES" sz="800" b="0" i="0" u="none" strike="noStrike" cap="none" normalizeH="0" baseline="0" smtClean="0">
              <a:ln>
                <a:noFill/>
              </a:ln>
              <a:solidFill>
                <a:schemeClr val="tx1"/>
              </a:solidFill>
              <a:effectLst/>
              <a:latin typeface="Open San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31" name="Rectangle 74"/>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032" name="Rectangle 75"/>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033" name="Rectangle 76"/>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pic>
        <p:nvPicPr>
          <p:cNvPr id="1101" name="Picture 77" descr="http://www.socialcast.com/sites/default/files/styles/content_s1/public/media/pricing-icon-chat-1.png"/>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3755610" y="5661248"/>
            <a:ext cx="571500" cy="485775"/>
          </a:xfrm>
          <a:prstGeom prst="rect">
            <a:avLst/>
          </a:prstGeom>
          <a:noFill/>
          <a:extLst>
            <a:ext uri="{909E8E84-426E-40DD-AFC4-6F175D3DCCD1}">
              <a14:hiddenFill xmlns:a14="http://schemas.microsoft.com/office/drawing/2010/main" xmlns="">
                <a:solidFill>
                  <a:srgbClr val="FFFFFF"/>
                </a:solidFill>
              </a14:hiddenFill>
            </a:ext>
          </a:extLst>
        </p:spPr>
      </p:pic>
      <p:sp>
        <p:nvSpPr>
          <p:cNvPr id="1034" name="Rectangle 78"/>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035" name="Rectangle 79"/>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pPr marL="0" marR="0" lvl="0" indent="33338" algn="l" defTabSz="914400" rtl="0" eaLnBrk="1" fontAlgn="base" latinLnBrk="0" hangingPunct="1">
              <a:lnSpc>
                <a:spcPct val="100000"/>
              </a:lnSpc>
              <a:spcBef>
                <a:spcPct val="0"/>
              </a:spcBef>
              <a:spcAft>
                <a:spcPct val="0"/>
              </a:spcAft>
              <a:buClrTx/>
              <a:buSzTx/>
              <a:buFontTx/>
              <a:buNone/>
              <a:tabLst/>
            </a:pPr>
            <a:r>
              <a:rPr kumimoji="0" lang="es-ES" sz="2200" b="0" i="0" u="none" strike="noStrike" cap="none" normalizeH="0" baseline="0" smtClean="0">
                <a:ln>
                  <a:noFill/>
                </a:ln>
                <a:solidFill>
                  <a:srgbClr val="DCE2E5"/>
                </a:solidFill>
                <a:effectLst/>
                <a:latin typeface="Open Sans"/>
                <a:cs typeface="Arial" pitchFamily="34" charset="0"/>
              </a:rPr>
              <a:t>Streamline Conversations</a:t>
            </a:r>
            <a:endParaRPr kumimoji="0" lang="es-ES" sz="1500" b="0" i="0" u="none" strike="noStrike" cap="none" normalizeH="0" baseline="0" smtClean="0">
              <a:ln>
                <a:noFill/>
              </a:ln>
              <a:solidFill>
                <a:srgbClr val="8E979C"/>
              </a:solidFill>
              <a:effectLst/>
              <a:latin typeface="Open Sans"/>
              <a:cs typeface="Arial" pitchFamily="34" charset="0"/>
            </a:endParaRPr>
          </a:p>
          <a:p>
            <a:pPr marL="0" marR="0" lvl="0" indent="33338"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80"/>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037" name="Rectangle 81"/>
          <p:cNvSpPr>
            <a:spLocks noChangeArrowheads="1"/>
          </p:cNvSpPr>
          <p:nvPr/>
        </p:nvSpPr>
        <p:spPr bwMode="auto">
          <a:xfrm>
            <a:off x="895350" y="68732400"/>
            <a:ext cx="2355850" cy="45720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200" b="0" i="0" u="none" strike="noStrike" cap="none" normalizeH="0" baseline="0" smtClean="0">
                <a:ln>
                  <a:noFill/>
                </a:ln>
                <a:solidFill>
                  <a:srgbClr val="DCE2E5"/>
                </a:solidFill>
                <a:effectLst/>
                <a:latin typeface="Open Sans"/>
                <a:cs typeface="Arial" pitchFamily="34" charset="0"/>
              </a:rPr>
              <a:t>Socialcast seamlessly connects everyone in your community so people can have conversations, share information and get more done.</a:t>
            </a:r>
            <a:endParaRPr kumimoji="0" lang="es-ES" sz="800" b="0" i="0" u="none" strike="noStrike" cap="none" normalizeH="0" baseline="0" smtClean="0">
              <a:ln>
                <a:noFill/>
              </a:ln>
              <a:solidFill>
                <a:schemeClr val="tx1"/>
              </a:solidFill>
              <a:effectLst/>
              <a:latin typeface="Open San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82"/>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rgbClr val="60AFDB"/>
                </a:solidFill>
                <a:effectLst/>
                <a:latin typeface="Open Sans"/>
                <a:cs typeface="Arial" pitchFamily="34" charset="0"/>
                <a:hlinkClick r:id="rId16"/>
              </a:rPr>
              <a:t>Learn more</a:t>
            </a:r>
            <a:endParaRPr kumimoji="0" lang="es-ES" sz="800" b="0" i="0" u="none" strike="noStrike" cap="none" normalizeH="0" baseline="0" smtClean="0">
              <a:ln>
                <a:noFill/>
              </a:ln>
              <a:solidFill>
                <a:schemeClr val="tx1"/>
              </a:solidFill>
              <a:effectLst/>
              <a:latin typeface="Open San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40" name="Rectangle 83"/>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041" name="Rectangle 84"/>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042" name="Rectangle 85"/>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043" name="Rectangle 86"/>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044" name="Rectangle 87"/>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045" name="Rectangle 88"/>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046" name="Rectangle 89"/>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047" name="Rectangle 90"/>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048" name="Rectangle 91"/>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049" name="Rectangle 92"/>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050" name="Rectangle 93"/>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051" name="Rectangle 94"/>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052" name="Rectangle 95"/>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pPr marL="0" marR="0" lvl="0" indent="33338" algn="l" defTabSz="914400" rtl="0" eaLnBrk="1" fontAlgn="base" latinLnBrk="0" hangingPunct="1">
              <a:lnSpc>
                <a:spcPct val="100000"/>
              </a:lnSpc>
              <a:spcBef>
                <a:spcPct val="0"/>
              </a:spcBef>
              <a:spcAft>
                <a:spcPct val="0"/>
              </a:spcAft>
              <a:buClrTx/>
              <a:buSzTx/>
              <a:buFontTx/>
              <a:buNone/>
              <a:tabLst/>
            </a:pPr>
            <a:r>
              <a:rPr kumimoji="0" lang="es-ES" sz="1500" b="0" i="0" u="none" strike="noStrike" cap="none" normalizeH="0" baseline="0" smtClean="0">
                <a:ln>
                  <a:noFill/>
                </a:ln>
                <a:solidFill>
                  <a:srgbClr val="8E979C"/>
                </a:solidFill>
                <a:effectLst/>
                <a:latin typeface="Open Sans"/>
                <a:cs typeface="Arial" pitchFamily="34" charset="0"/>
              </a:rPr>
              <a:t>Find What You Need </a:t>
            </a:r>
          </a:p>
          <a:p>
            <a:pPr marL="0" marR="0" lvl="0" indent="33338"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53" name="Rectangle 96"/>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054" name="Rectangle 97"/>
          <p:cNvSpPr>
            <a:spLocks noChangeArrowheads="1"/>
          </p:cNvSpPr>
          <p:nvPr/>
        </p:nvSpPr>
        <p:spPr bwMode="auto">
          <a:xfrm>
            <a:off x="895350" y="68732400"/>
            <a:ext cx="2355850" cy="45720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200" b="0" i="0" u="none" strike="noStrike" cap="none" normalizeH="0" baseline="0" smtClean="0">
                <a:ln>
                  <a:noFill/>
                </a:ln>
                <a:solidFill>
                  <a:srgbClr val="DCE2E5"/>
                </a:solidFill>
                <a:effectLst/>
                <a:latin typeface="Open Sans"/>
                <a:cs typeface="Arial" pitchFamily="34" charset="0"/>
              </a:rPr>
              <a:t>Comprehensive search functionality allows you to quickly surface the information you need.</a:t>
            </a:r>
            <a:endParaRPr kumimoji="0" lang="es-ES" sz="800" b="0" i="0" u="none" strike="noStrike" cap="none" normalizeH="0" baseline="0" smtClean="0">
              <a:ln>
                <a:noFill/>
              </a:ln>
              <a:solidFill>
                <a:schemeClr val="tx1"/>
              </a:solidFill>
              <a:effectLst/>
              <a:latin typeface="Open San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98"/>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rgbClr val="60AFDB"/>
                </a:solidFill>
                <a:effectLst/>
                <a:latin typeface="Open Sans"/>
                <a:cs typeface="Arial" pitchFamily="34" charset="0"/>
                <a:hlinkClick r:id="rId6"/>
              </a:rPr>
              <a:t>Learn more</a:t>
            </a:r>
            <a:endParaRPr kumimoji="0" lang="es-ES" sz="800" b="0" i="0" u="none" strike="noStrike" cap="none" normalizeH="0" baseline="0" smtClean="0">
              <a:ln>
                <a:noFill/>
              </a:ln>
              <a:solidFill>
                <a:schemeClr val="tx1"/>
              </a:solidFill>
              <a:effectLst/>
              <a:latin typeface="Open San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57" name="Rectangle 99"/>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058" name="Rectangle 100"/>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059" name="Rectangle 101"/>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060" name="Rectangle 103"/>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061" name="Rectangle 104"/>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pPr marL="0" marR="0" lvl="0" indent="33338" algn="l" defTabSz="914400" rtl="0" eaLnBrk="1" fontAlgn="base" latinLnBrk="0" hangingPunct="1">
              <a:lnSpc>
                <a:spcPct val="100000"/>
              </a:lnSpc>
              <a:spcBef>
                <a:spcPct val="0"/>
              </a:spcBef>
              <a:spcAft>
                <a:spcPct val="0"/>
              </a:spcAft>
              <a:buClrTx/>
              <a:buSzTx/>
              <a:buFontTx/>
              <a:buNone/>
              <a:tabLst/>
            </a:pPr>
            <a:r>
              <a:rPr kumimoji="0" lang="es-ES" sz="2200" b="0" i="0" u="none" strike="noStrike" cap="none" normalizeH="0" baseline="0" smtClean="0">
                <a:ln>
                  <a:noFill/>
                </a:ln>
                <a:solidFill>
                  <a:srgbClr val="DCE2E5"/>
                </a:solidFill>
                <a:effectLst/>
                <a:latin typeface="Open Sans"/>
                <a:cs typeface="Arial" pitchFamily="34" charset="0"/>
              </a:rPr>
              <a:t>Customize Your Community</a:t>
            </a:r>
            <a:endParaRPr kumimoji="0" lang="es-ES" sz="1500" b="0" i="0" u="none" strike="noStrike" cap="none" normalizeH="0" baseline="0" smtClean="0">
              <a:ln>
                <a:noFill/>
              </a:ln>
              <a:solidFill>
                <a:srgbClr val="8E979C"/>
              </a:solidFill>
              <a:effectLst/>
              <a:latin typeface="Open Sans"/>
              <a:cs typeface="Arial" pitchFamily="34" charset="0"/>
            </a:endParaRPr>
          </a:p>
          <a:p>
            <a:pPr marL="0" marR="0" lvl="0" indent="33338"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62" name="Rectangle 105"/>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063" name="Rectangle 106"/>
          <p:cNvSpPr>
            <a:spLocks noChangeArrowheads="1"/>
          </p:cNvSpPr>
          <p:nvPr/>
        </p:nvSpPr>
        <p:spPr bwMode="auto">
          <a:xfrm>
            <a:off x="895350" y="68732400"/>
            <a:ext cx="2355850" cy="45720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200" b="0" i="0" u="none" strike="noStrike" cap="none" normalizeH="0" baseline="0" smtClean="0">
                <a:ln>
                  <a:noFill/>
                </a:ln>
                <a:solidFill>
                  <a:srgbClr val="DCE2E5"/>
                </a:solidFill>
                <a:effectLst/>
                <a:latin typeface="Open Sans"/>
                <a:cs typeface="Arial" pitchFamily="34" charset="0"/>
              </a:rPr>
              <a:t>Easy-to-use Socialcast tools let you decide what features fit your needs. You can also create a custom look to align to your brand.</a:t>
            </a:r>
            <a:endParaRPr kumimoji="0" lang="es-ES" sz="800" b="0" i="0" u="none" strike="noStrike" cap="none" normalizeH="0" baseline="0" smtClean="0">
              <a:ln>
                <a:noFill/>
              </a:ln>
              <a:solidFill>
                <a:schemeClr val="tx1"/>
              </a:solidFill>
              <a:effectLst/>
              <a:latin typeface="Open San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64" name="Rectangle 107"/>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rgbClr val="60AFDB"/>
                </a:solidFill>
                <a:effectLst/>
                <a:latin typeface="Open Sans"/>
                <a:cs typeface="Arial" pitchFamily="34" charset="0"/>
                <a:hlinkClick r:id="rId8"/>
              </a:rPr>
              <a:t>Learn more</a:t>
            </a:r>
            <a:endParaRPr kumimoji="0" lang="es-ES" sz="800" b="0" i="0" u="none" strike="noStrike" cap="none" normalizeH="0" baseline="0" smtClean="0">
              <a:ln>
                <a:noFill/>
              </a:ln>
              <a:solidFill>
                <a:schemeClr val="tx1"/>
              </a:solidFill>
              <a:effectLst/>
              <a:latin typeface="Open San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66" name="Rectangle 108"/>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067" name="Rectangle 109"/>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068" name="Rectangle 110"/>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069" name="Rectangle 112"/>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070" name="Rectangle 113"/>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pPr marL="0" marR="0" lvl="0" indent="33338" algn="l" defTabSz="914400" rtl="0" eaLnBrk="1" fontAlgn="base" latinLnBrk="0" hangingPunct="1">
              <a:lnSpc>
                <a:spcPct val="100000"/>
              </a:lnSpc>
              <a:spcBef>
                <a:spcPct val="0"/>
              </a:spcBef>
              <a:spcAft>
                <a:spcPct val="0"/>
              </a:spcAft>
              <a:buClrTx/>
              <a:buSzTx/>
              <a:buFontTx/>
              <a:buNone/>
              <a:tabLst/>
            </a:pPr>
            <a:r>
              <a:rPr kumimoji="0" lang="es-ES" sz="1500" b="0" i="0" u="none" strike="noStrike" cap="none" normalizeH="0" baseline="0" smtClean="0">
                <a:ln>
                  <a:noFill/>
                </a:ln>
                <a:solidFill>
                  <a:srgbClr val="8E979C"/>
                </a:solidFill>
                <a:effectLst/>
                <a:latin typeface="Open Sans"/>
                <a:cs typeface="Arial" pitchFamily="34" charset="0"/>
              </a:rPr>
              <a:t>Make Connections </a:t>
            </a:r>
          </a:p>
          <a:p>
            <a:pPr marL="0" marR="0" lvl="0" indent="33338"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71" name="Rectangle 114"/>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072" name="Rectangle 115"/>
          <p:cNvSpPr>
            <a:spLocks noChangeArrowheads="1"/>
          </p:cNvSpPr>
          <p:nvPr/>
        </p:nvSpPr>
        <p:spPr bwMode="auto">
          <a:xfrm>
            <a:off x="895350" y="68732400"/>
            <a:ext cx="2355850" cy="45720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200" b="0" i="0" u="none" strike="noStrike" cap="none" normalizeH="0" baseline="0" smtClean="0">
                <a:ln>
                  <a:noFill/>
                </a:ln>
                <a:solidFill>
                  <a:srgbClr val="DCE2E5"/>
                </a:solidFill>
                <a:effectLst/>
                <a:latin typeface="Open Sans"/>
                <a:cs typeface="Arial" pitchFamily="34" charset="0"/>
              </a:rPr>
              <a:t>In-depth profiles make it easier to identify key individuals in your organization with the right expertise and shared interests.</a:t>
            </a:r>
            <a:endParaRPr kumimoji="0" lang="es-ES" sz="800" b="0" i="0" u="none" strike="noStrike" cap="none" normalizeH="0" baseline="0" smtClean="0">
              <a:ln>
                <a:noFill/>
              </a:ln>
              <a:solidFill>
                <a:schemeClr val="tx1"/>
              </a:solidFill>
              <a:effectLst/>
              <a:latin typeface="Open San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73" name="Rectangle 116"/>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rgbClr val="60AFDB"/>
                </a:solidFill>
                <a:effectLst/>
                <a:latin typeface="Open Sans"/>
                <a:cs typeface="Arial" pitchFamily="34" charset="0"/>
                <a:hlinkClick r:id="rId10"/>
              </a:rPr>
              <a:t>Learn more</a:t>
            </a:r>
            <a:endParaRPr kumimoji="0" lang="es-ES" sz="800" b="0" i="0" u="none" strike="noStrike" cap="none" normalizeH="0" baseline="0" smtClean="0">
              <a:ln>
                <a:noFill/>
              </a:ln>
              <a:solidFill>
                <a:schemeClr val="tx1"/>
              </a:solidFill>
              <a:effectLst/>
              <a:latin typeface="Open San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75" name="Rectangle 117"/>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076" name="Rectangle 118"/>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077" name="Rectangle 119"/>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078" name="Rectangle 121"/>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079" name="Rectangle 122"/>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pPr marL="0" marR="0" lvl="0" indent="33338" algn="l" defTabSz="914400" rtl="0" eaLnBrk="1" fontAlgn="base" latinLnBrk="0" hangingPunct="1">
              <a:lnSpc>
                <a:spcPct val="100000"/>
              </a:lnSpc>
              <a:spcBef>
                <a:spcPct val="0"/>
              </a:spcBef>
              <a:spcAft>
                <a:spcPct val="0"/>
              </a:spcAft>
              <a:buClrTx/>
              <a:buSzTx/>
              <a:buFontTx/>
              <a:buNone/>
              <a:tabLst/>
            </a:pPr>
            <a:r>
              <a:rPr kumimoji="0" lang="es-ES" sz="2200" b="0" i="0" u="none" strike="noStrike" cap="none" normalizeH="0" baseline="0" smtClean="0">
                <a:ln>
                  <a:noFill/>
                </a:ln>
                <a:solidFill>
                  <a:srgbClr val="DCE2E5"/>
                </a:solidFill>
                <a:effectLst/>
                <a:latin typeface="Open Sans"/>
                <a:cs typeface="Arial" pitchFamily="34" charset="0"/>
              </a:rPr>
              <a:t>Tap Into Knowledge</a:t>
            </a:r>
            <a:endParaRPr kumimoji="0" lang="es-ES" sz="1500" b="0" i="0" u="none" strike="noStrike" cap="none" normalizeH="0" baseline="0" smtClean="0">
              <a:ln>
                <a:noFill/>
              </a:ln>
              <a:solidFill>
                <a:srgbClr val="8E979C"/>
              </a:solidFill>
              <a:effectLst/>
              <a:latin typeface="Open Sans"/>
              <a:cs typeface="Arial" pitchFamily="34" charset="0"/>
            </a:endParaRPr>
          </a:p>
          <a:p>
            <a:pPr marL="0" marR="0" lvl="0" indent="33338"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80" name="Rectangle 123"/>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081" name="Rectangle 124"/>
          <p:cNvSpPr>
            <a:spLocks noChangeArrowheads="1"/>
          </p:cNvSpPr>
          <p:nvPr/>
        </p:nvSpPr>
        <p:spPr bwMode="auto">
          <a:xfrm>
            <a:off x="895350" y="68732400"/>
            <a:ext cx="2355850" cy="45720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200" b="0" i="0" u="none" strike="noStrike" cap="none" normalizeH="0" baseline="0" smtClean="0">
                <a:ln>
                  <a:noFill/>
                </a:ln>
                <a:solidFill>
                  <a:srgbClr val="DCE2E5"/>
                </a:solidFill>
                <a:effectLst/>
                <a:latin typeface="Open Sans"/>
                <a:cs typeface="Arial" pitchFamily="34" charset="0"/>
              </a:rPr>
              <a:t>Unlock insights and expertise within your organization to solve problems and overcome roadblocks.</a:t>
            </a:r>
            <a:endParaRPr kumimoji="0" lang="es-ES" sz="800" b="0" i="0" u="none" strike="noStrike" cap="none" normalizeH="0" baseline="0" smtClean="0">
              <a:ln>
                <a:noFill/>
              </a:ln>
              <a:solidFill>
                <a:schemeClr val="tx1"/>
              </a:solidFill>
              <a:effectLst/>
              <a:latin typeface="Open San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82" name="Rectangle 125"/>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rgbClr val="60AFDB"/>
                </a:solidFill>
                <a:effectLst/>
                <a:latin typeface="Open Sans"/>
                <a:cs typeface="Arial" pitchFamily="34" charset="0"/>
                <a:hlinkClick r:id="rId12"/>
              </a:rPr>
              <a:t>Learn more</a:t>
            </a:r>
            <a:endParaRPr kumimoji="0" lang="es-ES" sz="800" b="0" i="0" u="none" strike="noStrike" cap="none" normalizeH="0" baseline="0" smtClean="0">
              <a:ln>
                <a:noFill/>
              </a:ln>
              <a:solidFill>
                <a:schemeClr val="tx1"/>
              </a:solidFill>
              <a:effectLst/>
              <a:latin typeface="Open San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84" name="Rectangle 126"/>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085" name="Rectangle 127"/>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086" name="Rectangle 128"/>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087" name="Rectangle 130"/>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120" name="Rectangle 131"/>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pPr marL="0" marR="0" lvl="0" indent="33338" algn="l" defTabSz="914400" rtl="0" eaLnBrk="1" fontAlgn="base" latinLnBrk="0" hangingPunct="1">
              <a:lnSpc>
                <a:spcPct val="100000"/>
              </a:lnSpc>
              <a:spcBef>
                <a:spcPct val="0"/>
              </a:spcBef>
              <a:spcAft>
                <a:spcPct val="0"/>
              </a:spcAft>
              <a:buClrTx/>
              <a:buSzTx/>
              <a:buFontTx/>
              <a:buNone/>
              <a:tabLst/>
            </a:pPr>
            <a:r>
              <a:rPr kumimoji="0" lang="es-ES" sz="2200" b="0" i="0" u="none" strike="noStrike" cap="none" normalizeH="0" baseline="0" smtClean="0">
                <a:ln>
                  <a:noFill/>
                </a:ln>
                <a:solidFill>
                  <a:srgbClr val="DCE2E5"/>
                </a:solidFill>
                <a:effectLst/>
                <a:latin typeface="Open Sans"/>
                <a:cs typeface="Arial" pitchFamily="34" charset="0"/>
              </a:rPr>
              <a:t>Power Through Projects</a:t>
            </a:r>
            <a:endParaRPr kumimoji="0" lang="es-ES" sz="1500" b="0" i="0" u="none" strike="noStrike" cap="none" normalizeH="0" baseline="0" smtClean="0">
              <a:ln>
                <a:noFill/>
              </a:ln>
              <a:solidFill>
                <a:srgbClr val="8E979C"/>
              </a:solidFill>
              <a:effectLst/>
              <a:latin typeface="Open Sans"/>
              <a:cs typeface="Arial" pitchFamily="34" charset="0"/>
            </a:endParaRPr>
          </a:p>
          <a:p>
            <a:pPr marL="0" marR="0" lvl="0" indent="33338"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121" name="Rectangle 132"/>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122" name="Rectangle 133"/>
          <p:cNvSpPr>
            <a:spLocks noChangeArrowheads="1"/>
          </p:cNvSpPr>
          <p:nvPr/>
        </p:nvSpPr>
        <p:spPr bwMode="auto">
          <a:xfrm>
            <a:off x="895350" y="68732400"/>
            <a:ext cx="2355850" cy="45720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200" b="0" i="0" u="none" strike="noStrike" cap="none" normalizeH="0" baseline="0" smtClean="0">
                <a:ln>
                  <a:noFill/>
                </a:ln>
                <a:solidFill>
                  <a:srgbClr val="DCE2E5"/>
                </a:solidFill>
                <a:effectLst/>
                <a:latin typeface="Open Sans"/>
                <a:cs typeface="Arial" pitchFamily="34" charset="0"/>
              </a:rPr>
              <a:t>Track progress, assign deliverables, set deadlines and keep your teams moving forward with Socialcast Projects.</a:t>
            </a:r>
            <a:endParaRPr kumimoji="0" lang="es-ES" sz="800" b="0" i="0" u="none" strike="noStrike" cap="none" normalizeH="0" baseline="0" smtClean="0">
              <a:ln>
                <a:noFill/>
              </a:ln>
              <a:solidFill>
                <a:schemeClr val="tx1"/>
              </a:solidFill>
              <a:effectLst/>
              <a:latin typeface="Open San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123" name="Rectangle 134"/>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rgbClr val="60AFDB"/>
                </a:solidFill>
                <a:effectLst/>
                <a:latin typeface="Open Sans"/>
                <a:cs typeface="Arial" pitchFamily="34" charset="0"/>
                <a:hlinkClick r:id="rId14"/>
              </a:rPr>
              <a:t>Learn more</a:t>
            </a:r>
            <a:endParaRPr kumimoji="0" lang="es-ES" sz="800" b="0" i="0" u="none" strike="noStrike" cap="none" normalizeH="0" baseline="0" smtClean="0">
              <a:ln>
                <a:noFill/>
              </a:ln>
              <a:solidFill>
                <a:schemeClr val="tx1"/>
              </a:solidFill>
              <a:effectLst/>
              <a:latin typeface="Open San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124" name="Rectangle 135"/>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125" name="Rectangle 136"/>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127" name="Rectangle 137"/>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128" name="Rectangle 139"/>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129" name="Rectangle 140"/>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pPr marL="0" marR="0" lvl="0" indent="33338" algn="l" defTabSz="914400" rtl="0" eaLnBrk="1" fontAlgn="base" latinLnBrk="0" hangingPunct="1">
              <a:lnSpc>
                <a:spcPct val="100000"/>
              </a:lnSpc>
              <a:spcBef>
                <a:spcPct val="0"/>
              </a:spcBef>
              <a:spcAft>
                <a:spcPct val="0"/>
              </a:spcAft>
              <a:buClrTx/>
              <a:buSzTx/>
              <a:buFontTx/>
              <a:buNone/>
              <a:tabLst/>
            </a:pPr>
            <a:r>
              <a:rPr kumimoji="0" lang="es-ES" sz="2200" b="0" i="0" u="none" strike="noStrike" cap="none" normalizeH="0" baseline="0" smtClean="0">
                <a:ln>
                  <a:noFill/>
                </a:ln>
                <a:solidFill>
                  <a:srgbClr val="DCE2E5"/>
                </a:solidFill>
                <a:effectLst/>
                <a:latin typeface="Open Sans"/>
                <a:cs typeface="Arial" pitchFamily="34" charset="0"/>
              </a:rPr>
              <a:t>Streamline Conversations</a:t>
            </a:r>
            <a:endParaRPr kumimoji="0" lang="es-ES" sz="1500" b="0" i="0" u="none" strike="noStrike" cap="none" normalizeH="0" baseline="0" smtClean="0">
              <a:ln>
                <a:noFill/>
              </a:ln>
              <a:solidFill>
                <a:srgbClr val="8E979C"/>
              </a:solidFill>
              <a:effectLst/>
              <a:latin typeface="Open Sans"/>
              <a:cs typeface="Arial" pitchFamily="34" charset="0"/>
            </a:endParaRPr>
          </a:p>
          <a:p>
            <a:pPr marL="0" marR="0" lvl="0" indent="33338"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130" name="Rectangle 141"/>
          <p:cNvSpPr>
            <a:spLocks noChangeArrowheads="1"/>
          </p:cNvSpPr>
          <p:nvPr/>
        </p:nvSpPr>
        <p:spPr bwMode="auto">
          <a:xfrm>
            <a:off x="895350" y="68732400"/>
            <a:ext cx="2355850" cy="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endParaRPr lang="es-ES"/>
          </a:p>
        </p:txBody>
      </p:sp>
      <p:sp>
        <p:nvSpPr>
          <p:cNvPr id="1131" name="Rectangle 142"/>
          <p:cNvSpPr>
            <a:spLocks noChangeArrowheads="1"/>
          </p:cNvSpPr>
          <p:nvPr/>
        </p:nvSpPr>
        <p:spPr bwMode="auto">
          <a:xfrm>
            <a:off x="895350" y="68732400"/>
            <a:ext cx="2355850" cy="457200"/>
          </a:xfrm>
          <a:prstGeom prst="rect">
            <a:avLst/>
          </a:prstGeom>
          <a:solidFill>
            <a:srgbClr val="47C96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6855840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200" b="0" i="0" u="none" strike="noStrike" cap="none" normalizeH="0" baseline="0" smtClean="0">
                <a:ln>
                  <a:noFill/>
                </a:ln>
                <a:solidFill>
                  <a:srgbClr val="DCE2E5"/>
                </a:solidFill>
                <a:effectLst/>
                <a:latin typeface="Open Sans"/>
                <a:cs typeface="Arial" pitchFamily="34" charset="0"/>
              </a:rPr>
              <a:t>Socialcast seamlessly connects everyone in your community so people can have conversations, share information and get more done.</a:t>
            </a:r>
            <a:endParaRPr kumimoji="0" lang="es-ES" sz="800" b="0" i="0" u="none" strike="noStrike" cap="none" normalizeH="0" baseline="0" smtClean="0">
              <a:ln>
                <a:noFill/>
              </a:ln>
              <a:solidFill>
                <a:schemeClr val="tx1"/>
              </a:solidFill>
              <a:effectLst/>
              <a:latin typeface="Open San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132" name="Rectangle 143"/>
          <p:cNvSpPr>
            <a:spLocks noChangeArrowheads="1"/>
          </p:cNvSpPr>
          <p:nvPr/>
        </p:nvSpPr>
        <p:spPr bwMode="auto">
          <a:xfrm>
            <a:off x="895350" y="68732400"/>
            <a:ext cx="2355850" cy="0"/>
          </a:xfrm>
          <a:prstGeom prst="rect">
            <a:avLst/>
          </a:prstGeom>
          <a:solidFill>
            <a:srgbClr val="28363E"/>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9981" tIns="-54846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rgbClr val="60AFDB"/>
                </a:solidFill>
                <a:effectLst/>
                <a:latin typeface="Open Sans"/>
                <a:cs typeface="Arial" pitchFamily="34" charset="0"/>
                <a:hlinkClick r:id="rId16"/>
              </a:rPr>
              <a:t>Learn more</a:t>
            </a:r>
            <a:r>
              <a:rPr kumimoji="0" lang="es-ES" sz="800" b="0" i="0" u="none" strike="noStrike" cap="none" normalizeH="0" baseline="0" smtClean="0">
                <a:ln>
                  <a:noFill/>
                </a:ln>
                <a:solidFill>
                  <a:schemeClr val="tx1"/>
                </a:solidFill>
                <a:effectLst/>
                <a:latin typeface="Open Sans"/>
                <a:cs typeface="Arial" pitchFamily="34" charset="0"/>
              </a:rPr>
              <a:t> </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133" name="1132 CuadroTexto"/>
          <p:cNvSpPr txBox="1"/>
          <p:nvPr/>
        </p:nvSpPr>
        <p:spPr>
          <a:xfrm>
            <a:off x="4891571" y="1661029"/>
            <a:ext cx="3456384" cy="338554"/>
          </a:xfrm>
          <a:prstGeom prst="rect">
            <a:avLst/>
          </a:prstGeom>
          <a:noFill/>
        </p:spPr>
        <p:txBody>
          <a:bodyPr wrap="square" rtlCol="0">
            <a:spAutoFit/>
          </a:bodyPr>
          <a:lstStyle/>
          <a:p>
            <a:r>
              <a:rPr lang="es-ES_tradnl" sz="1600" dirty="0" smtClean="0"/>
              <a:t>Encontrar información relevante</a:t>
            </a:r>
            <a:endParaRPr lang="es-ES" sz="1600" dirty="0"/>
          </a:p>
        </p:txBody>
      </p:sp>
      <p:sp>
        <p:nvSpPr>
          <p:cNvPr id="148" name="147 CuadroTexto"/>
          <p:cNvSpPr txBox="1"/>
          <p:nvPr/>
        </p:nvSpPr>
        <p:spPr>
          <a:xfrm>
            <a:off x="4891571" y="2391361"/>
            <a:ext cx="3456384" cy="338554"/>
          </a:xfrm>
          <a:prstGeom prst="rect">
            <a:avLst/>
          </a:prstGeom>
          <a:noFill/>
        </p:spPr>
        <p:txBody>
          <a:bodyPr wrap="square" rtlCol="0">
            <a:spAutoFit/>
          </a:bodyPr>
          <a:lstStyle/>
          <a:p>
            <a:r>
              <a:rPr lang="es-ES_tradnl" sz="1600" dirty="0" smtClean="0"/>
              <a:t>Identificar contactos de valor</a:t>
            </a:r>
            <a:endParaRPr lang="es-ES" sz="1600" dirty="0"/>
          </a:p>
        </p:txBody>
      </p:sp>
      <p:sp>
        <p:nvSpPr>
          <p:cNvPr id="149" name="148 CuadroTexto"/>
          <p:cNvSpPr txBox="1"/>
          <p:nvPr/>
        </p:nvSpPr>
        <p:spPr>
          <a:xfrm>
            <a:off x="4822552" y="3198312"/>
            <a:ext cx="3594423" cy="338554"/>
          </a:xfrm>
          <a:prstGeom prst="rect">
            <a:avLst/>
          </a:prstGeom>
          <a:noFill/>
        </p:spPr>
        <p:txBody>
          <a:bodyPr wrap="square" rtlCol="0">
            <a:spAutoFit/>
          </a:bodyPr>
          <a:lstStyle/>
          <a:p>
            <a:r>
              <a:rPr lang="es-ES_tradnl" sz="1600" dirty="0" smtClean="0"/>
              <a:t>Gestión de proyectos</a:t>
            </a:r>
            <a:endParaRPr lang="es-ES" sz="1600" dirty="0"/>
          </a:p>
        </p:txBody>
      </p:sp>
      <p:sp>
        <p:nvSpPr>
          <p:cNvPr id="150" name="149 CuadroTexto"/>
          <p:cNvSpPr txBox="1"/>
          <p:nvPr/>
        </p:nvSpPr>
        <p:spPr>
          <a:xfrm>
            <a:off x="4822552" y="4049529"/>
            <a:ext cx="3456384" cy="338554"/>
          </a:xfrm>
          <a:prstGeom prst="rect">
            <a:avLst/>
          </a:prstGeom>
          <a:noFill/>
        </p:spPr>
        <p:txBody>
          <a:bodyPr wrap="square" rtlCol="0">
            <a:spAutoFit/>
          </a:bodyPr>
          <a:lstStyle/>
          <a:p>
            <a:r>
              <a:rPr lang="es-ES_tradnl" sz="1600" dirty="0" smtClean="0"/>
              <a:t>Personalizar la comunidad</a:t>
            </a:r>
            <a:endParaRPr lang="es-ES" sz="1600" dirty="0"/>
          </a:p>
        </p:txBody>
      </p:sp>
      <p:sp>
        <p:nvSpPr>
          <p:cNvPr id="151" name="150 CuadroTexto"/>
          <p:cNvSpPr txBox="1"/>
          <p:nvPr/>
        </p:nvSpPr>
        <p:spPr>
          <a:xfrm>
            <a:off x="4822552" y="4859597"/>
            <a:ext cx="3997920" cy="338554"/>
          </a:xfrm>
          <a:prstGeom prst="rect">
            <a:avLst/>
          </a:prstGeom>
          <a:noFill/>
        </p:spPr>
        <p:txBody>
          <a:bodyPr wrap="square" rtlCol="0">
            <a:spAutoFit/>
          </a:bodyPr>
          <a:lstStyle/>
          <a:p>
            <a:r>
              <a:rPr lang="es-ES_tradnl" sz="1600" dirty="0" smtClean="0"/>
              <a:t>Compartir conocimiento y experiencias</a:t>
            </a:r>
            <a:endParaRPr lang="es-ES" sz="1600" dirty="0"/>
          </a:p>
        </p:txBody>
      </p:sp>
      <p:sp>
        <p:nvSpPr>
          <p:cNvPr id="152" name="151 CuadroTexto"/>
          <p:cNvSpPr txBox="1"/>
          <p:nvPr/>
        </p:nvSpPr>
        <p:spPr>
          <a:xfrm>
            <a:off x="4822552" y="5690953"/>
            <a:ext cx="3456384" cy="338554"/>
          </a:xfrm>
          <a:prstGeom prst="rect">
            <a:avLst/>
          </a:prstGeom>
          <a:noFill/>
        </p:spPr>
        <p:txBody>
          <a:bodyPr wrap="square" rtlCol="0">
            <a:spAutoFit/>
          </a:bodyPr>
          <a:lstStyle/>
          <a:p>
            <a:r>
              <a:rPr lang="es-ES_tradnl" sz="1600" dirty="0" smtClean="0"/>
              <a:t>Conversaciones de utilidad</a:t>
            </a:r>
            <a:endParaRPr lang="es-ES" sz="1600" dirty="0"/>
          </a:p>
        </p:txBody>
      </p:sp>
    </p:spTree>
    <p:extLst>
      <p:ext uri="{BB962C8B-B14F-4D97-AF65-F5344CB8AC3E}">
        <p14:creationId xmlns:p14="http://schemas.microsoft.com/office/powerpoint/2010/main" xmlns="" val="2212091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7"/>
          <p:cNvSpPr>
            <a:spLocks noChangeArrowheads="1"/>
          </p:cNvSpPr>
          <p:nvPr/>
        </p:nvSpPr>
        <p:spPr bwMode="auto">
          <a:xfrm>
            <a:off x="217238" y="350840"/>
            <a:ext cx="6518031" cy="701675"/>
          </a:xfrm>
          <a:prstGeom prst="rect">
            <a:avLst/>
          </a:prstGeom>
          <a:noFill/>
          <a:ln w="9525">
            <a:noFill/>
            <a:round/>
            <a:headEnd/>
            <a:tailEnd/>
          </a:ln>
          <a:effectLst/>
        </p:spPr>
        <p:txBody>
          <a:bodyPr lIns="0" tIns="0" rIns="0" bIns="0" anchor="ctr"/>
          <a:lstStyle/>
          <a:p>
            <a:pPr algn="l" defTabSz="449263">
              <a:buClr>
                <a:srgbClr val="0C2F8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a:solidFill>
                  <a:schemeClr val="bg1"/>
                </a:solidFill>
                <a:effectLst>
                  <a:outerShdw blurRad="38100" dist="38100" dir="2700000" algn="tl">
                    <a:srgbClr val="C0C0C0"/>
                  </a:outerShdw>
                </a:effectLst>
              </a:rPr>
              <a:t> </a:t>
            </a:r>
            <a:r>
              <a:rPr lang="en-GB" sz="2400" dirty="0">
                <a:solidFill>
                  <a:schemeClr val="bg1"/>
                </a:solidFill>
                <a:effectLst>
                  <a:outerShdw blurRad="38100" dist="38100" dir="2700000" algn="tl">
                    <a:srgbClr val="C0C0C0"/>
                  </a:outerShdw>
                </a:effectLst>
              </a:rPr>
              <a:t>¿</a:t>
            </a:r>
            <a:r>
              <a:rPr lang="en-GB" sz="2400" dirty="0" err="1">
                <a:solidFill>
                  <a:schemeClr val="bg1"/>
                </a:solidFill>
                <a:effectLst>
                  <a:outerShdw blurRad="38100" dist="38100" dir="2700000" algn="tl">
                    <a:srgbClr val="C0C0C0"/>
                  </a:outerShdw>
                </a:effectLst>
              </a:rPr>
              <a:t>Desaparecerá</a:t>
            </a:r>
            <a:r>
              <a:rPr lang="en-GB" sz="2400" dirty="0">
                <a:solidFill>
                  <a:schemeClr val="bg1"/>
                </a:solidFill>
                <a:effectLst>
                  <a:outerShdw blurRad="38100" dist="38100" dir="2700000" algn="tl">
                    <a:srgbClr val="C0C0C0"/>
                  </a:outerShdw>
                </a:effectLst>
              </a:rPr>
              <a:t> el email?</a:t>
            </a:r>
          </a:p>
        </p:txBody>
      </p:sp>
      <p:pic>
        <p:nvPicPr>
          <p:cNvPr id="3" name="2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3528" y="1272469"/>
            <a:ext cx="5832648" cy="4849993"/>
          </a:xfrm>
          <a:prstGeom prst="rect">
            <a:avLst/>
          </a:prstGeom>
        </p:spPr>
      </p:pic>
      <p:pic>
        <p:nvPicPr>
          <p:cNvPr id="4" name="Picture 9" descr="informatica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40152" y="2754319"/>
            <a:ext cx="2520280" cy="195161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5588056"/>
      </p:ext>
    </p:extLst>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738</TotalTime>
  <Words>1315</Words>
  <Application>Microsoft Office PowerPoint</Application>
  <PresentationFormat>Presentación en pantalla (4:3)</PresentationFormat>
  <Paragraphs>166</Paragraphs>
  <Slides>14</Slides>
  <Notes>14</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Default Design</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Jero</dc:creator>
  <cp:lastModifiedBy>Direccion</cp:lastModifiedBy>
  <cp:revision>47</cp:revision>
  <dcterms:created xsi:type="dcterms:W3CDTF">2013-06-22T15:44:12Z</dcterms:created>
  <dcterms:modified xsi:type="dcterms:W3CDTF">2013-07-02T11:28:53Z</dcterms:modified>
</cp:coreProperties>
</file>